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933F-08BB-48F6-8B17-820E7611E068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6FB6-E5BE-4D18-BCED-35C73BD2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0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933F-08BB-48F6-8B17-820E7611E068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6FB6-E5BE-4D18-BCED-35C73BD2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6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933F-08BB-48F6-8B17-820E7611E068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6FB6-E5BE-4D18-BCED-35C73BD2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2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933F-08BB-48F6-8B17-820E7611E068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6FB6-E5BE-4D18-BCED-35C73BD2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7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933F-08BB-48F6-8B17-820E7611E068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6FB6-E5BE-4D18-BCED-35C73BD2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21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933F-08BB-48F6-8B17-820E7611E068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6FB6-E5BE-4D18-BCED-35C73BD2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5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933F-08BB-48F6-8B17-820E7611E068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6FB6-E5BE-4D18-BCED-35C73BD2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0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933F-08BB-48F6-8B17-820E7611E068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6FB6-E5BE-4D18-BCED-35C73BD2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9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933F-08BB-48F6-8B17-820E7611E068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6FB6-E5BE-4D18-BCED-35C73BD2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933F-08BB-48F6-8B17-820E7611E068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6FB6-E5BE-4D18-BCED-35C73BD2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5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6933F-08BB-48F6-8B17-820E7611E068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6FB6-E5BE-4D18-BCED-35C73BD2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41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6933F-08BB-48F6-8B17-820E7611E068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66FB6-E5BE-4D18-BCED-35C73BD268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09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76200"/>
            <a:ext cx="8915400" cy="5970865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endParaRPr lang="en-US" sz="4400" dirty="0"/>
          </a:p>
          <a:p>
            <a:endParaRPr lang="en-US" sz="4400" b="1" dirty="0" smtClean="0"/>
          </a:p>
          <a:p>
            <a:endParaRPr lang="en-US" sz="4400" b="1" dirty="0" smtClean="0"/>
          </a:p>
          <a:p>
            <a:r>
              <a:rPr lang="en-US" sz="4400" b="1" dirty="0" smtClean="0">
                <a:solidFill>
                  <a:srgbClr val="FF0000"/>
                </a:solidFill>
              </a:rPr>
              <a:t>         STUDENT </a:t>
            </a:r>
            <a:r>
              <a:rPr lang="en-US" sz="4400" b="1" dirty="0">
                <a:solidFill>
                  <a:srgbClr val="FF0000"/>
                </a:solidFill>
              </a:rPr>
              <a:t>MONTH JULY </a:t>
            </a:r>
            <a:r>
              <a:rPr lang="en-US" sz="4400" b="1" dirty="0" smtClean="0">
                <a:solidFill>
                  <a:srgbClr val="FF0000"/>
                </a:solidFill>
              </a:rPr>
              <a:t>2020</a:t>
            </a:r>
          </a:p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Power Point Competition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Name 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sz="3600" b="1" dirty="0"/>
              <a:t>Rahul Agarwal </a:t>
            </a:r>
            <a:endParaRPr lang="en-US" sz="3600" dirty="0"/>
          </a:p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Registration Number : </a:t>
            </a:r>
            <a:r>
              <a:rPr lang="en-US" sz="3600" b="1" dirty="0" smtClean="0"/>
              <a:t>140594796/07/2019</a:t>
            </a:r>
          </a:p>
          <a:p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Email Id: </a:t>
            </a:r>
            <a:r>
              <a:rPr lang="en-US" sz="3600" b="1" dirty="0" smtClean="0"/>
              <a:t>rahulagarwal241999@gmail.com </a:t>
            </a:r>
            <a:endParaRPr lang="en-US" sz="3600" dirty="0"/>
          </a:p>
          <a:p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Chapter Name: </a:t>
            </a:r>
            <a:r>
              <a:rPr lang="en-US" sz="3600" b="1" dirty="0"/>
              <a:t>Jamshedpur Chapter of </a:t>
            </a:r>
            <a:r>
              <a:rPr lang="en-US" sz="3600" b="1" dirty="0" smtClean="0"/>
              <a:t>ICSI </a:t>
            </a:r>
            <a:endParaRPr lang="en-US" sz="3600" dirty="0"/>
          </a:p>
        </p:txBody>
      </p:sp>
      <p:pic>
        <p:nvPicPr>
          <p:cNvPr id="1026" name="Picture 2" descr="C:\Users\RAHUL\Desktop\icsi pi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719" y="97971"/>
            <a:ext cx="6100762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63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2000">
        <p:circle/>
      </p:transition>
    </mc:Choice>
    <mc:Fallback xmlns="">
      <p:transition spd="slow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Mental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Lots of CS are suffering from mental stress in lockdown period due to corona virus.</a:t>
            </a:r>
          </a:p>
          <a:p>
            <a:r>
              <a:rPr lang="en-US" dirty="0" smtClean="0"/>
              <a:t>Have to handle clients from home.</a:t>
            </a:r>
          </a:p>
          <a:p>
            <a:r>
              <a:rPr lang="en-US" dirty="0" smtClean="0"/>
              <a:t>Have to manage family.</a:t>
            </a:r>
          </a:p>
          <a:p>
            <a:endParaRPr lang="en-US" dirty="0"/>
          </a:p>
        </p:txBody>
      </p:sp>
      <p:pic>
        <p:nvPicPr>
          <p:cNvPr id="6146" name="Picture 2" descr="C:\Users\RAHUL\Desktop\ppt rahul pic\menta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09"/>
          <a:stretch/>
        </p:blipFill>
        <p:spPr bwMode="auto">
          <a:xfrm>
            <a:off x="2133600" y="3875314"/>
            <a:ext cx="5715000" cy="2253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24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">
        <p:fade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Not </a:t>
            </a:r>
            <a:r>
              <a:rPr lang="en-US" dirty="0"/>
              <a:t>R</a:t>
            </a:r>
            <a:r>
              <a:rPr lang="en-US" dirty="0" smtClean="0"/>
              <a:t>eceiving Full 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everyone’s shops and business is closed down completely.</a:t>
            </a:r>
          </a:p>
          <a:p>
            <a:r>
              <a:rPr lang="en-US" dirty="0" smtClean="0"/>
              <a:t>It affects the income of the clients.</a:t>
            </a:r>
          </a:p>
          <a:p>
            <a:r>
              <a:rPr lang="en-US" dirty="0" smtClean="0"/>
              <a:t>So clients are also not able to pay to CS there full fees for there consultancy services.</a:t>
            </a:r>
          </a:p>
          <a:p>
            <a:endParaRPr lang="en-US" dirty="0"/>
          </a:p>
        </p:txBody>
      </p:sp>
      <p:pic>
        <p:nvPicPr>
          <p:cNvPr id="7170" name="Picture 2" descr="C:\Users\RAHUL\Desktop\ppt rahul pic\money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3815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777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">
        <p14:prism isContent="1" isInverted="1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Employees of CS are not getting full 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Lockdown affects Everyone’s Income.</a:t>
            </a:r>
          </a:p>
          <a:p>
            <a:endParaRPr lang="en-US" dirty="0" smtClean="0"/>
          </a:p>
          <a:p>
            <a:r>
              <a:rPr lang="en-US" dirty="0" smtClean="0"/>
              <a:t>Whether it’s the income of CS or its Employees.</a:t>
            </a:r>
          </a:p>
          <a:p>
            <a:endParaRPr lang="en-US" dirty="0"/>
          </a:p>
          <a:p>
            <a:r>
              <a:rPr lang="en-US" dirty="0" smtClean="0"/>
              <a:t>CS not getting full payment hence he also cannot pay to its employees full payment.</a:t>
            </a:r>
          </a:p>
        </p:txBody>
      </p:sp>
    </p:spTree>
    <p:extLst>
      <p:ext uri="{BB962C8B-B14F-4D97-AF65-F5344CB8AC3E}">
        <p14:creationId xmlns:p14="http://schemas.microsoft.com/office/powerpoint/2010/main" val="4276969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>
        <p14:conveyor dir="l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NO Work , Full 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 have to pay full rent of its home and its premises, offices for the lockdown period too.</a:t>
            </a:r>
          </a:p>
          <a:p>
            <a:r>
              <a:rPr lang="en-US" dirty="0" smtClean="0"/>
              <a:t>It creates a lot of financial problems to CS.</a:t>
            </a:r>
            <a:endParaRPr lang="en-US" dirty="0"/>
          </a:p>
        </p:txBody>
      </p:sp>
      <p:pic>
        <p:nvPicPr>
          <p:cNvPr id="8194" name="Picture 2" descr="C:\Users\RAHUL\Desktop\ppt rahul pic\mon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19100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563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>
        <p14:ferris dir="l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BEST HOPE FOR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ALL KNOW THAT INSPITE OF ALL THESE PROBLEMS CS KNOWS HOW TO TAKLE ALL THESE PROBLEMS.</a:t>
            </a:r>
          </a:p>
          <a:p>
            <a:r>
              <a:rPr lang="en-US" dirty="0" smtClean="0"/>
              <a:t>SOON EVERYTHING WILL GETS FINE AND CS WILL DO ITS WORK EFFECTIVELY AND EFFICIENTLY.</a:t>
            </a:r>
          </a:p>
          <a:p>
            <a:endParaRPr lang="en-US" dirty="0"/>
          </a:p>
        </p:txBody>
      </p:sp>
      <p:pic>
        <p:nvPicPr>
          <p:cNvPr id="9218" name="Picture 2" descr="C:\Users\RAHUL\Desktop\ppt rahul pic\money cs role 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648200"/>
            <a:ext cx="31623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270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>
        <p14:pan dir="u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81241">
              <a:srgbClr val="1F4285"/>
            </a:gs>
            <a:gs pos="63000">
              <a:srgbClr val="3D5FA6"/>
            </a:gs>
            <a:gs pos="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3429000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7200" b="1" u="sng" dirty="0" smtClean="0">
                <a:latin typeface="Algerian" pitchFamily="82" charset="0"/>
              </a:rPr>
              <a:t>Thank You</a:t>
            </a:r>
            <a:endParaRPr lang="en-US" sz="7200" b="1" u="sng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929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">
        <p:randomBar dir="vert"/>
      </p:transition>
    </mc:Choice>
    <mc:Fallback xmlns="">
      <p:transition spd="slow" advTm="2000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7100">
              <a:srgbClr val="96C65F"/>
            </a:gs>
            <a:gs pos="0">
              <a:srgbClr val="92D050">
                <a:lumMod val="95000"/>
                <a:lumOff val="5000"/>
                <a:alpha val="87000"/>
              </a:srgbClr>
            </a:gs>
            <a:gs pos="100000">
              <a:srgbClr val="7030A0"/>
            </a:gs>
            <a:gs pos="61000">
              <a:srgbClr val="FFC000">
                <a:alpha val="49000"/>
                <a:lumMod val="98000"/>
              </a:srgb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Berlin Sans FB Demi" pitchFamily="34" charset="0"/>
              </a:rPr>
              <a:t>TOPIC</a:t>
            </a:r>
            <a:endParaRPr lang="en-US" b="1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Berlin Sans FB Dem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2057400"/>
            <a:ext cx="5715000" cy="255454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“Challenges faced by the Company Secretaries during Corona Virus and lockdown period”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8854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2000">
        <p:randomBar dir="vert"/>
      </p:transition>
    </mc:Choice>
    <mc:Fallback xmlns="">
      <p:transition spd="slow" advTm="2000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/>
              <a:t>What Is COVID-19?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dirty="0" smtClean="0"/>
              <a:t>CORONAVIRUS </a:t>
            </a:r>
            <a:r>
              <a:rPr lang="en-US" dirty="0" smtClean="0"/>
              <a:t>is a kind of common virus that causes an infection in your nose, </a:t>
            </a:r>
            <a:r>
              <a:rPr lang="en-US" dirty="0" smtClean="0"/>
              <a:t>sinuses</a:t>
            </a:r>
            <a:r>
              <a:rPr lang="en-US" dirty="0" smtClean="0"/>
              <a:t>, </a:t>
            </a:r>
            <a:r>
              <a:rPr lang="en-US" dirty="0" smtClean="0"/>
              <a:t>or upper throat. Most coronaviruses aren't dangerous.</a:t>
            </a:r>
          </a:p>
          <a:p>
            <a:endParaRPr lang="en-US" dirty="0" smtClean="0"/>
          </a:p>
          <a:p>
            <a:r>
              <a:rPr lang="en-US" dirty="0" smtClean="0"/>
              <a:t>In early 2020, after a December 2019 </a:t>
            </a:r>
            <a:r>
              <a:rPr lang="en-US" dirty="0" smtClean="0"/>
              <a:t>outbreak </a:t>
            </a:r>
            <a:r>
              <a:rPr lang="en-US" dirty="0" smtClean="0"/>
              <a:t>in China, the World Health Organization identified SARS-CoV-2 as a new type </a:t>
            </a:r>
            <a:r>
              <a:rPr lang="en-US" smtClean="0"/>
              <a:t>of </a:t>
            </a:r>
            <a:r>
              <a:rPr lang="en-US" smtClean="0"/>
              <a:t>coronavirus. </a:t>
            </a:r>
            <a:r>
              <a:rPr lang="en-US" dirty="0" smtClean="0"/>
              <a:t>The outbreak quickly spread around the world.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1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">
        <p:cover/>
      </p:transition>
    </mc:Choice>
    <mc:Fallback xmlns="">
      <p:transition spd="slow" advTm="2000">
        <p:cov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COVID-19</a:t>
            </a:r>
            <a:r>
              <a:rPr lang="en-US" dirty="0" smtClean="0"/>
              <a:t> is a disease caused by SARS-CoV-2 that can trigger what doctors call a respiratory tract infection. It can affect your upper respiratory tract (sinuses, nose and throat) or lower respiratory tract (windpipe and lungs).</a:t>
            </a:r>
          </a:p>
          <a:p>
            <a:endParaRPr lang="en-US" dirty="0" smtClean="0"/>
          </a:p>
          <a:p>
            <a:r>
              <a:rPr lang="en-US" dirty="0" smtClean="0"/>
              <a:t>It spreads the same way other coronaviruses do, mainly through person-to-person contact. Infections range from mild to deadly.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14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">
        <p:dissolve/>
      </p:transition>
    </mc:Choice>
    <mc:Fallback xmlns="">
      <p:transition spd="slow" advTm="200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Symptoms of COVID-19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The main symptoms include:</a:t>
            </a:r>
          </a:p>
          <a:p>
            <a:r>
              <a:rPr lang="en-US" dirty="0" smtClean="0"/>
              <a:t>Fever</a:t>
            </a:r>
          </a:p>
          <a:p>
            <a:r>
              <a:rPr lang="en-US" dirty="0" smtClean="0"/>
              <a:t>Coughing</a:t>
            </a:r>
          </a:p>
          <a:p>
            <a:r>
              <a:rPr lang="en-US" dirty="0" smtClean="0"/>
              <a:t>Shortness of breath</a:t>
            </a:r>
          </a:p>
          <a:p>
            <a:r>
              <a:rPr lang="en-US" dirty="0" smtClean="0"/>
              <a:t>Trouble breathing</a:t>
            </a:r>
          </a:p>
          <a:p>
            <a:r>
              <a:rPr lang="en-US" dirty="0" smtClean="0"/>
              <a:t>Fatigue</a:t>
            </a:r>
          </a:p>
          <a:p>
            <a:r>
              <a:rPr lang="en-US" dirty="0" smtClean="0"/>
              <a:t>Headache</a:t>
            </a:r>
          </a:p>
          <a:p>
            <a:r>
              <a:rPr lang="en-US" dirty="0" smtClean="0"/>
              <a:t>Sore throat</a:t>
            </a:r>
          </a:p>
          <a:p>
            <a:r>
              <a:rPr lang="en-US" dirty="0" smtClean="0"/>
              <a:t>Loss of smell or taste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89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2000">
        <p:checker/>
      </p:transition>
    </mc:Choice>
    <mc:Fallback xmlns="">
      <p:transition spd="slow" advTm="2000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16362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“Challenges faced by the Company Secretaries during Corona Virus and lockdown period”</a:t>
            </a:r>
            <a:endParaRPr lang="en-US" dirty="0"/>
          </a:p>
        </p:txBody>
      </p:sp>
      <p:pic>
        <p:nvPicPr>
          <p:cNvPr id="2050" name="Picture 2" descr="C:\Users\RAHUL\Desktop\ppt rahul pic\money cs 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200400"/>
            <a:ext cx="17526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00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Tm="2000">
        <p14:warp dir="in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WORK FROM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spc="50" dirty="0" smtClean="0">
                <a:ln w="11430"/>
                <a:solidFill>
                  <a:schemeClr val="bg1"/>
                </a:solidFill>
              </a:rPr>
              <a:t>As there is complete lockdown then no CS are allowed to go to there offices, firms to do there works with lack of resources.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3074" name="Picture 2" descr="C:\Users\RAHUL\Desktop\ppt rahul pic\work pi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00400"/>
            <a:ext cx="3886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RAHUL\Desktop\ppt rahul pic\money idia gate closed pi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252412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993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000">
        <p14:reveal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Less Work, Less 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As in lockdown due to </a:t>
            </a:r>
            <a:r>
              <a:rPr lang="en-US" dirty="0"/>
              <a:t>C</a:t>
            </a:r>
            <a:r>
              <a:rPr lang="en-US" dirty="0" smtClean="0"/>
              <a:t>orona Virus all companies and shops, </a:t>
            </a:r>
            <a:r>
              <a:rPr lang="en-US" dirty="0" err="1"/>
              <a:t>E</a:t>
            </a:r>
            <a:r>
              <a:rPr lang="en-US" dirty="0" err="1" smtClean="0"/>
              <a:t>tc</a:t>
            </a:r>
            <a:r>
              <a:rPr lang="en-US" dirty="0" smtClean="0"/>
              <a:t> were completely closed.</a:t>
            </a:r>
          </a:p>
          <a:p>
            <a:r>
              <a:rPr lang="en-US" dirty="0" smtClean="0"/>
              <a:t>No big clients and works were given to CS.</a:t>
            </a:r>
            <a:endParaRPr lang="en-US" dirty="0"/>
          </a:p>
        </p:txBody>
      </p:sp>
      <p:pic>
        <p:nvPicPr>
          <p:cNvPr id="4098" name="Picture 2" descr="C:\Users\RAHUL\Desktop\ppt rahul pic\money no wo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10000"/>
            <a:ext cx="563700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47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">
        <p14:flythrough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Misunderstanding between CS and his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410075"/>
          </a:xfrm>
        </p:spPr>
        <p:txBody>
          <a:bodyPr/>
          <a:lstStyle/>
          <a:p>
            <a:r>
              <a:rPr lang="en-US" dirty="0" smtClean="0"/>
              <a:t>When everyone one is doing work from home, then all have to consider there family too. </a:t>
            </a:r>
            <a:endParaRPr lang="en-US" dirty="0"/>
          </a:p>
          <a:p>
            <a:r>
              <a:rPr lang="en-US" dirty="0" smtClean="0"/>
              <a:t>So when the Articles gets calls from CS regarding works, then due to some reasons it creates misunderstanding, and affects in long run.</a:t>
            </a:r>
            <a:endParaRPr lang="en-US" dirty="0"/>
          </a:p>
        </p:txBody>
      </p:sp>
      <p:pic>
        <p:nvPicPr>
          <p:cNvPr id="5122" name="Picture 2" descr="C:\Users\RAHUL\Desktop\ppt rahul pic\money employee relatio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7" r="11429"/>
          <a:stretch/>
        </p:blipFill>
        <p:spPr bwMode="auto">
          <a:xfrm>
            <a:off x="2133600" y="4953000"/>
            <a:ext cx="1872343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346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">
        <p:split orient="vert"/>
      </p:transition>
    </mc:Choice>
    <mc:Fallback xmlns="">
      <p:transition spd="slow" advTm="2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498</Words>
  <Application>Microsoft Office PowerPoint</Application>
  <PresentationFormat>On-screen Show (4:3)</PresentationFormat>
  <Paragraphs>58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TOPIC</vt:lpstr>
      <vt:lpstr>What Is COVID-19?</vt:lpstr>
      <vt:lpstr>PowerPoint Presentation</vt:lpstr>
      <vt:lpstr> Symptoms of COVID-19 </vt:lpstr>
      <vt:lpstr>“Challenges faced by the Company Secretaries during Corona Virus and lockdown period”</vt:lpstr>
      <vt:lpstr>WORK FROM HOME</vt:lpstr>
      <vt:lpstr>Less Work, Less Earning</vt:lpstr>
      <vt:lpstr>Misunderstanding between CS and his Articles</vt:lpstr>
      <vt:lpstr>Mental Stress</vt:lpstr>
      <vt:lpstr>Not Receiving Full Fees</vt:lpstr>
      <vt:lpstr>Employees of CS are not getting full payment</vt:lpstr>
      <vt:lpstr>NO Work , Full Rent</vt:lpstr>
      <vt:lpstr>BEST HOPE FOR FUTURE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RAHUL</dc:creator>
  <cp:lastModifiedBy>RAHUL</cp:lastModifiedBy>
  <cp:revision>10</cp:revision>
  <dcterms:created xsi:type="dcterms:W3CDTF">2020-07-28T09:49:22Z</dcterms:created>
  <dcterms:modified xsi:type="dcterms:W3CDTF">2020-07-28T11:16:30Z</dcterms:modified>
</cp:coreProperties>
</file>