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92" r:id="rId2"/>
    <p:sldId id="308" r:id="rId3"/>
    <p:sldId id="309" r:id="rId4"/>
    <p:sldId id="310" r:id="rId5"/>
    <p:sldId id="300" r:id="rId6"/>
    <p:sldId id="301" r:id="rId7"/>
    <p:sldId id="302" r:id="rId8"/>
    <p:sldId id="298" r:id="rId9"/>
    <p:sldId id="299" r:id="rId10"/>
    <p:sldId id="261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314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4" r:id="rId37"/>
    <p:sldId id="295" r:id="rId38"/>
    <p:sldId id="296" r:id="rId39"/>
    <p:sldId id="297" r:id="rId40"/>
    <p:sldId id="311" r:id="rId41"/>
    <p:sldId id="30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33"/>
    <a:srgbClr val="007434"/>
    <a:srgbClr val="E2CFF1"/>
    <a:srgbClr val="FFFFCC"/>
    <a:srgbClr val="FFAFFF"/>
    <a:srgbClr val="85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A8918-CA82-48A9-8918-B8E189586E1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04A8C5-B39B-465D-8F5A-27CB90FC244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Declaration</a:t>
          </a:r>
        </a:p>
      </dgm:t>
    </dgm:pt>
    <dgm:pt modelId="{BEDE7A50-EE22-411F-B0EC-BC0E769AB3DF}" type="parTrans" cxnId="{1B8E247F-87ED-46C0-8C04-DE919C23254B}">
      <dgm:prSet/>
      <dgm:spPr/>
      <dgm:t>
        <a:bodyPr/>
        <a:lstStyle/>
        <a:p>
          <a:endParaRPr lang="en-US"/>
        </a:p>
      </dgm:t>
    </dgm:pt>
    <dgm:pt modelId="{B1A9E326-0CAF-4C8C-8F25-E742FB94A1DF}" type="sibTrans" cxnId="{1B8E247F-87ED-46C0-8C04-DE919C23254B}">
      <dgm:prSet/>
      <dgm:spPr/>
      <dgm:t>
        <a:bodyPr/>
        <a:lstStyle/>
        <a:p>
          <a:endParaRPr lang="en-US"/>
        </a:p>
      </dgm:t>
    </dgm:pt>
    <dgm:pt modelId="{6BEBF6DA-2B80-4FFD-8E0C-BDB093EB2139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Incorporation of Co. </a:t>
          </a:r>
        </a:p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Section 7</a:t>
          </a:r>
        </a:p>
      </dgm:t>
    </dgm:pt>
    <dgm:pt modelId="{F677ADBE-B0D2-49B2-8D59-E22DA2B7A91F}" type="parTrans" cxnId="{A74D25F8-765A-471D-BF05-72AA82F7011A}">
      <dgm:prSet/>
      <dgm:spPr/>
      <dgm:t>
        <a:bodyPr/>
        <a:lstStyle/>
        <a:p>
          <a:endParaRPr lang="en-US"/>
        </a:p>
      </dgm:t>
    </dgm:pt>
    <dgm:pt modelId="{398155A8-00CD-498A-B35B-FBFD12FD110F}" type="sibTrans" cxnId="{A74D25F8-765A-471D-BF05-72AA82F7011A}">
      <dgm:prSet/>
      <dgm:spPr/>
      <dgm:t>
        <a:bodyPr/>
        <a:lstStyle/>
        <a:p>
          <a:endParaRPr lang="en-US"/>
        </a:p>
      </dgm:t>
    </dgm:pt>
    <dgm:pt modelId="{19AE065B-B3CA-49CC-902E-C557672EC96A}">
      <dgm:prSet phldrT="[Text]" custT="1"/>
      <dgm:spPr>
        <a:solidFill>
          <a:srgbClr val="FFAFFF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Formation of Co. with Charitable Objects etc. Section 8</a:t>
          </a:r>
        </a:p>
      </dgm:t>
    </dgm:pt>
    <dgm:pt modelId="{9CB47882-0319-40DA-9FB0-9BBAFFFA61C9}" type="parTrans" cxnId="{E1232D81-AD1B-4F2B-934C-821E1B646C0B}">
      <dgm:prSet/>
      <dgm:spPr/>
      <dgm:t>
        <a:bodyPr/>
        <a:lstStyle/>
        <a:p>
          <a:endParaRPr lang="en-US"/>
        </a:p>
      </dgm:t>
    </dgm:pt>
    <dgm:pt modelId="{A548D071-86AA-43B5-8EF8-9190BE64E2CA}" type="sibTrans" cxnId="{E1232D81-AD1B-4F2B-934C-821E1B646C0B}">
      <dgm:prSet/>
      <dgm:spPr/>
      <dgm:t>
        <a:bodyPr/>
        <a:lstStyle/>
        <a:p>
          <a:endParaRPr lang="en-US"/>
        </a:p>
      </dgm:t>
    </dgm:pt>
    <dgm:pt modelId="{5D768EE0-32F4-4FAD-A24C-C8EB0517819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Form INC-14</a:t>
          </a:r>
        </a:p>
      </dgm:t>
    </dgm:pt>
    <dgm:pt modelId="{2345F6BA-83BF-4963-8266-7A6C592634C2}" type="parTrans" cxnId="{571ED1D7-1668-49E9-999F-0F9D67DA5477}">
      <dgm:prSet/>
      <dgm:spPr/>
      <dgm:t>
        <a:bodyPr/>
        <a:lstStyle/>
        <a:p>
          <a:endParaRPr lang="en-US"/>
        </a:p>
      </dgm:t>
    </dgm:pt>
    <dgm:pt modelId="{74FCDEB4-0478-4961-8289-F4A92947952A}" type="sibTrans" cxnId="{571ED1D7-1668-49E9-999F-0F9D67DA5477}">
      <dgm:prSet/>
      <dgm:spPr/>
      <dgm:t>
        <a:bodyPr/>
        <a:lstStyle/>
        <a:p>
          <a:endParaRPr lang="en-US"/>
        </a:p>
      </dgm:t>
    </dgm:pt>
    <dgm:pt modelId="{6D94F124-74C5-4C15-BED6-033E0F4BAD8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Many Others</a:t>
          </a:r>
        </a:p>
      </dgm:t>
    </dgm:pt>
    <dgm:pt modelId="{60F9FA64-4A96-4B84-95E1-6A4F17DC8EDF}" type="parTrans" cxnId="{953C5083-2CF4-4E54-A933-02E1E5E4C519}">
      <dgm:prSet/>
      <dgm:spPr/>
      <dgm:t>
        <a:bodyPr/>
        <a:lstStyle/>
        <a:p>
          <a:endParaRPr lang="en-US"/>
        </a:p>
      </dgm:t>
    </dgm:pt>
    <dgm:pt modelId="{166CB252-44EE-4430-BAC6-76D5CC63BD07}" type="sibTrans" cxnId="{953C5083-2CF4-4E54-A933-02E1E5E4C519}">
      <dgm:prSet/>
      <dgm:spPr/>
      <dgm:t>
        <a:bodyPr/>
        <a:lstStyle/>
        <a:p>
          <a:endParaRPr lang="en-US"/>
        </a:p>
      </dgm:t>
    </dgm:pt>
    <dgm:pt modelId="{7099DBBF-2FE8-4DA8-9DB8-8516D8BAA036}" type="pres">
      <dgm:prSet presAssocID="{392A8918-CA82-48A9-8918-B8E189586E1D}" presName="Name0" presStyleCnt="0">
        <dgm:presLayoutVars>
          <dgm:chMax val="1"/>
          <dgm:chPref val="1"/>
        </dgm:presLayoutVars>
      </dgm:prSet>
      <dgm:spPr/>
    </dgm:pt>
    <dgm:pt modelId="{CAC74424-C3AB-499A-95FA-656CBBE0DCD8}" type="pres">
      <dgm:prSet presAssocID="{3B04A8C5-B39B-465D-8F5A-27CB90FC2447}" presName="Parent" presStyleLbl="node0" presStyleIdx="0" presStyleCnt="1" custLinFactNeighborX="6428" custLinFactNeighborY="15408">
        <dgm:presLayoutVars>
          <dgm:chMax val="5"/>
          <dgm:chPref val="5"/>
        </dgm:presLayoutVars>
      </dgm:prSet>
      <dgm:spPr/>
    </dgm:pt>
    <dgm:pt modelId="{E36B5DD1-9D4C-441F-A649-D1CCC951E388}" type="pres">
      <dgm:prSet presAssocID="{3B04A8C5-B39B-465D-8F5A-27CB90FC2447}" presName="Accent1" presStyleLbl="node1" presStyleIdx="0" presStyleCnt="17" custLinFactNeighborX="-17762" custLinFactNeighborY="59694"/>
      <dgm:spPr/>
    </dgm:pt>
    <dgm:pt modelId="{C4C96EB6-9741-4603-9662-FCC9754B0B0A}" type="pres">
      <dgm:prSet presAssocID="{3B04A8C5-B39B-465D-8F5A-27CB90FC2447}" presName="Accent2" presStyleLbl="node1" presStyleIdx="1" presStyleCnt="17" custLinFactX="147002" custLinFactY="118771" custLinFactNeighborX="200000" custLinFactNeighborY="200000"/>
      <dgm:spPr/>
    </dgm:pt>
    <dgm:pt modelId="{9FC48C02-0E33-4759-A49B-30C0BBAB7F4D}" type="pres">
      <dgm:prSet presAssocID="{3B04A8C5-B39B-465D-8F5A-27CB90FC2447}" presName="Accent3" presStyleLbl="node1" presStyleIdx="2" presStyleCnt="17" custScaleX="112924" custScaleY="109465" custLinFactY="35192" custLinFactNeighborX="0" custLinFactNeighborY="100000"/>
      <dgm:spPr/>
    </dgm:pt>
    <dgm:pt modelId="{B6F11FBD-8943-40F3-8116-7E5D0C42BDA8}" type="pres">
      <dgm:prSet presAssocID="{3B04A8C5-B39B-465D-8F5A-27CB90FC2447}" presName="Accent4" presStyleLbl="node1" presStyleIdx="3" presStyleCnt="17" custLinFactX="-288864" custLinFactY="-300000" custLinFactNeighborX="-300000" custLinFactNeighborY="-312768"/>
      <dgm:spPr/>
    </dgm:pt>
    <dgm:pt modelId="{114236B6-0E54-4A70-AF41-313CC31DECE3}" type="pres">
      <dgm:prSet presAssocID="{3B04A8C5-B39B-465D-8F5A-27CB90FC2447}" presName="Accent5" presStyleLbl="node1" presStyleIdx="4" presStyleCnt="17" custLinFactX="400000" custLinFactY="500000" custLinFactNeighborX="414408" custLinFactNeighborY="580549"/>
      <dgm:spPr/>
    </dgm:pt>
    <dgm:pt modelId="{61A3F7C5-EBC1-4C4D-91C3-420D94C9617B}" type="pres">
      <dgm:prSet presAssocID="{3B04A8C5-B39B-465D-8F5A-27CB90FC2447}" presName="Accent6" presStyleLbl="node1" presStyleIdx="5" presStyleCnt="17" custLinFactX="400000" custLinFactY="-296109" custLinFactNeighborX="458950" custLinFactNeighborY="-300000"/>
      <dgm:spPr/>
    </dgm:pt>
    <dgm:pt modelId="{01623A51-4F4D-4DC7-B0AD-154E53EA2DD2}" type="pres">
      <dgm:prSet presAssocID="{6BEBF6DA-2B80-4FFD-8E0C-BDB093EB2139}" presName="Child1" presStyleLbl="node1" presStyleIdx="6" presStyleCnt="17" custScaleX="189850" custLinFactNeighborX="13893" custLinFactNeighborY="-64107">
        <dgm:presLayoutVars>
          <dgm:chMax val="0"/>
          <dgm:chPref val="0"/>
        </dgm:presLayoutVars>
      </dgm:prSet>
      <dgm:spPr/>
    </dgm:pt>
    <dgm:pt modelId="{F1CF72A9-D1C3-4A6C-87E2-7DB451875494}" type="pres">
      <dgm:prSet presAssocID="{6BEBF6DA-2B80-4FFD-8E0C-BDB093EB2139}" presName="Accent7" presStyleCnt="0"/>
      <dgm:spPr/>
    </dgm:pt>
    <dgm:pt modelId="{867D6A3E-B0EE-496F-BA6B-B419A30FD7BE}" type="pres">
      <dgm:prSet presAssocID="{6BEBF6DA-2B80-4FFD-8E0C-BDB093EB2139}" presName="AccentHold1" presStyleLbl="node1" presStyleIdx="7" presStyleCnt="17" custLinFactX="-200000" custLinFactY="200000" custLinFactNeighborX="-288121" custLinFactNeighborY="203820"/>
      <dgm:spPr/>
    </dgm:pt>
    <dgm:pt modelId="{809A153A-3944-4A16-AFCA-EDACF6C9A832}" type="pres">
      <dgm:prSet presAssocID="{6BEBF6DA-2B80-4FFD-8E0C-BDB093EB2139}" presName="Accent8" presStyleCnt="0"/>
      <dgm:spPr/>
    </dgm:pt>
    <dgm:pt modelId="{06BA0FD1-4D3E-4968-8C53-1FD393A44941}" type="pres">
      <dgm:prSet presAssocID="{6BEBF6DA-2B80-4FFD-8E0C-BDB093EB2139}" presName="AccentHold2" presStyleLbl="node1" presStyleIdx="8" presStyleCnt="17" custLinFactNeighborX="85397" custLinFactNeighborY="38395"/>
      <dgm:spPr/>
    </dgm:pt>
    <dgm:pt modelId="{8C53EC41-4D34-43C0-B3C8-5E28C4A7FE22}" type="pres">
      <dgm:prSet presAssocID="{19AE065B-B3CA-49CC-902E-C557672EC96A}" presName="Child2" presStyleLbl="node1" presStyleIdx="9" presStyleCnt="17" custScaleX="192872" custScaleY="160571" custLinFactNeighborX="6820" custLinFactNeighborY="2357">
        <dgm:presLayoutVars>
          <dgm:chMax val="0"/>
          <dgm:chPref val="0"/>
        </dgm:presLayoutVars>
      </dgm:prSet>
      <dgm:spPr/>
    </dgm:pt>
    <dgm:pt modelId="{F09B5DBF-EBA0-4BEC-B022-F73E91B1681A}" type="pres">
      <dgm:prSet presAssocID="{19AE065B-B3CA-49CC-902E-C557672EC96A}" presName="Accent9" presStyleCnt="0"/>
      <dgm:spPr/>
    </dgm:pt>
    <dgm:pt modelId="{C4E17CF7-DD29-4DF9-9BBB-945E8B8E2D69}" type="pres">
      <dgm:prSet presAssocID="{19AE065B-B3CA-49CC-902E-C557672EC96A}" presName="AccentHold1" presStyleLbl="node1" presStyleIdx="10" presStyleCnt="17" custLinFactX="-200000" custLinFactY="-100000" custLinFactNeighborX="-296352" custLinFactNeighborY="-107508"/>
      <dgm:spPr/>
    </dgm:pt>
    <dgm:pt modelId="{41A7B9DC-839B-46AE-9008-A98EC6645CA0}" type="pres">
      <dgm:prSet presAssocID="{19AE065B-B3CA-49CC-902E-C557672EC96A}" presName="Accent10" presStyleCnt="0"/>
      <dgm:spPr/>
    </dgm:pt>
    <dgm:pt modelId="{3989476D-D5B4-4B70-BA90-6E498E283E09}" type="pres">
      <dgm:prSet presAssocID="{19AE065B-B3CA-49CC-902E-C557672EC96A}" presName="AccentHold2" presStyleLbl="node1" presStyleIdx="11" presStyleCnt="17" custLinFactX="688721" custLinFactY="100000" custLinFactNeighborX="700000" custLinFactNeighborY="126916"/>
      <dgm:spPr/>
    </dgm:pt>
    <dgm:pt modelId="{5AC7618E-5D61-4DAC-9657-783E197058EB}" type="pres">
      <dgm:prSet presAssocID="{19AE065B-B3CA-49CC-902E-C557672EC96A}" presName="Accent11" presStyleCnt="0"/>
      <dgm:spPr/>
    </dgm:pt>
    <dgm:pt modelId="{ED65EE02-7D11-498A-A9DA-34AE9E39B129}" type="pres">
      <dgm:prSet presAssocID="{19AE065B-B3CA-49CC-902E-C557672EC96A}" presName="AccentHold3" presStyleLbl="node1" presStyleIdx="12" presStyleCnt="17" custLinFactX="375089" custLinFactY="-100000" custLinFactNeighborX="400000" custLinFactNeighborY="-116507"/>
      <dgm:spPr/>
    </dgm:pt>
    <dgm:pt modelId="{E8DA5C23-30F9-40A4-970C-B9EB39C67DD7}" type="pres">
      <dgm:prSet presAssocID="{5D768EE0-32F4-4FAD-A24C-C8EB05178197}" presName="Child3" presStyleLbl="node1" presStyleIdx="13" presStyleCnt="17" custScaleX="165218" custLinFactNeighborX="-32810" custLinFactNeighborY="-2373">
        <dgm:presLayoutVars>
          <dgm:chMax val="0"/>
          <dgm:chPref val="0"/>
        </dgm:presLayoutVars>
      </dgm:prSet>
      <dgm:spPr/>
    </dgm:pt>
    <dgm:pt modelId="{A2FD0C98-1685-4392-8B68-9B8B812F8B5F}" type="pres">
      <dgm:prSet presAssocID="{5D768EE0-32F4-4FAD-A24C-C8EB05178197}" presName="Accent12" presStyleCnt="0"/>
      <dgm:spPr/>
    </dgm:pt>
    <dgm:pt modelId="{A052BBF1-E5E8-46FD-9ADD-59C76FC719E9}" type="pres">
      <dgm:prSet presAssocID="{5D768EE0-32F4-4FAD-A24C-C8EB05178197}" presName="AccentHold1" presStyleLbl="node1" presStyleIdx="14" presStyleCnt="17" custLinFactX="-129099" custLinFactY="200000" custLinFactNeighborX="-200000" custLinFactNeighborY="269010"/>
      <dgm:spPr/>
    </dgm:pt>
    <dgm:pt modelId="{7498F500-2848-4E3B-84FE-39FEB1F72B3C}" type="pres">
      <dgm:prSet presAssocID="{6D94F124-74C5-4C15-BED6-033E0F4BAD89}" presName="Child4" presStyleLbl="node1" presStyleIdx="15" presStyleCnt="17" custScaleX="164630" custLinFactNeighborX="-80943" custLinFactNeighborY="-7580">
        <dgm:presLayoutVars>
          <dgm:chMax val="0"/>
          <dgm:chPref val="0"/>
        </dgm:presLayoutVars>
      </dgm:prSet>
      <dgm:spPr/>
    </dgm:pt>
    <dgm:pt modelId="{246FC93F-94D8-4984-B139-676B88991F4A}" type="pres">
      <dgm:prSet presAssocID="{6D94F124-74C5-4C15-BED6-033E0F4BAD89}" presName="Accent13" presStyleCnt="0"/>
      <dgm:spPr/>
    </dgm:pt>
    <dgm:pt modelId="{9D2B1057-E601-42FA-952F-ADD59867278D}" type="pres">
      <dgm:prSet presAssocID="{6D94F124-74C5-4C15-BED6-033E0F4BAD89}" presName="AccentHold1" presStyleLbl="node1" presStyleIdx="16" presStyleCnt="17" custLinFactX="-49676" custLinFactY="49263" custLinFactNeighborX="-100000" custLinFactNeighborY="100000"/>
      <dgm:spPr/>
    </dgm:pt>
  </dgm:ptLst>
  <dgm:cxnLst>
    <dgm:cxn modelId="{CB639F43-43E4-4FC9-8F77-AFCBFB95A601}" type="presOf" srcId="{392A8918-CA82-48A9-8918-B8E189586E1D}" destId="{7099DBBF-2FE8-4DA8-9DB8-8516D8BAA036}" srcOrd="0" destOrd="0" presId="urn:microsoft.com/office/officeart/2009/3/layout/CircleRelationship"/>
    <dgm:cxn modelId="{BBC2BA4C-B32C-487B-90E6-43B5C1C93825}" type="presOf" srcId="{19AE065B-B3CA-49CC-902E-C557672EC96A}" destId="{8C53EC41-4D34-43C0-B3C8-5E28C4A7FE22}" srcOrd="0" destOrd="0" presId="urn:microsoft.com/office/officeart/2009/3/layout/CircleRelationship"/>
    <dgm:cxn modelId="{1B8E247F-87ED-46C0-8C04-DE919C23254B}" srcId="{392A8918-CA82-48A9-8918-B8E189586E1D}" destId="{3B04A8C5-B39B-465D-8F5A-27CB90FC2447}" srcOrd="0" destOrd="0" parTransId="{BEDE7A50-EE22-411F-B0EC-BC0E769AB3DF}" sibTransId="{B1A9E326-0CAF-4C8C-8F25-E742FB94A1DF}"/>
    <dgm:cxn modelId="{E1232D81-AD1B-4F2B-934C-821E1B646C0B}" srcId="{3B04A8C5-B39B-465D-8F5A-27CB90FC2447}" destId="{19AE065B-B3CA-49CC-902E-C557672EC96A}" srcOrd="1" destOrd="0" parTransId="{9CB47882-0319-40DA-9FB0-9BBAFFFA61C9}" sibTransId="{A548D071-86AA-43B5-8EF8-9190BE64E2CA}"/>
    <dgm:cxn modelId="{953C5083-2CF4-4E54-A933-02E1E5E4C519}" srcId="{3B04A8C5-B39B-465D-8F5A-27CB90FC2447}" destId="{6D94F124-74C5-4C15-BED6-033E0F4BAD89}" srcOrd="3" destOrd="0" parTransId="{60F9FA64-4A96-4B84-95E1-6A4F17DC8EDF}" sibTransId="{166CB252-44EE-4430-BAC6-76D5CC63BD07}"/>
    <dgm:cxn modelId="{3887C786-0364-46CB-976A-4D7797A27FFE}" type="presOf" srcId="{6D94F124-74C5-4C15-BED6-033E0F4BAD89}" destId="{7498F500-2848-4E3B-84FE-39FEB1F72B3C}" srcOrd="0" destOrd="0" presId="urn:microsoft.com/office/officeart/2009/3/layout/CircleRelationship"/>
    <dgm:cxn modelId="{5E2FA28B-8E6B-4D88-B33D-601C0193BB33}" type="presOf" srcId="{6BEBF6DA-2B80-4FFD-8E0C-BDB093EB2139}" destId="{01623A51-4F4D-4DC7-B0AD-154E53EA2DD2}" srcOrd="0" destOrd="0" presId="urn:microsoft.com/office/officeart/2009/3/layout/CircleRelationship"/>
    <dgm:cxn modelId="{3876B89D-8D79-49F0-B14E-15CE44D4C16E}" type="presOf" srcId="{3B04A8C5-B39B-465D-8F5A-27CB90FC2447}" destId="{CAC74424-C3AB-499A-95FA-656CBBE0DCD8}" srcOrd="0" destOrd="0" presId="urn:microsoft.com/office/officeart/2009/3/layout/CircleRelationship"/>
    <dgm:cxn modelId="{571ED1D7-1668-49E9-999F-0F9D67DA5477}" srcId="{3B04A8C5-B39B-465D-8F5A-27CB90FC2447}" destId="{5D768EE0-32F4-4FAD-A24C-C8EB05178197}" srcOrd="2" destOrd="0" parTransId="{2345F6BA-83BF-4963-8266-7A6C592634C2}" sibTransId="{74FCDEB4-0478-4961-8289-F4A92947952A}"/>
    <dgm:cxn modelId="{01F79FF0-8AC3-434C-B72D-5B23487F83E4}" type="presOf" srcId="{5D768EE0-32F4-4FAD-A24C-C8EB05178197}" destId="{E8DA5C23-30F9-40A4-970C-B9EB39C67DD7}" srcOrd="0" destOrd="0" presId="urn:microsoft.com/office/officeart/2009/3/layout/CircleRelationship"/>
    <dgm:cxn modelId="{A74D25F8-765A-471D-BF05-72AA82F7011A}" srcId="{3B04A8C5-B39B-465D-8F5A-27CB90FC2447}" destId="{6BEBF6DA-2B80-4FFD-8E0C-BDB093EB2139}" srcOrd="0" destOrd="0" parTransId="{F677ADBE-B0D2-49B2-8D59-E22DA2B7A91F}" sibTransId="{398155A8-00CD-498A-B35B-FBFD12FD110F}"/>
    <dgm:cxn modelId="{D57755C7-D19B-4200-86ED-14B284587BF0}" type="presParOf" srcId="{7099DBBF-2FE8-4DA8-9DB8-8516D8BAA036}" destId="{CAC74424-C3AB-499A-95FA-656CBBE0DCD8}" srcOrd="0" destOrd="0" presId="urn:microsoft.com/office/officeart/2009/3/layout/CircleRelationship"/>
    <dgm:cxn modelId="{8E69D7A9-64A6-4A43-BE7C-8474C18F0A96}" type="presParOf" srcId="{7099DBBF-2FE8-4DA8-9DB8-8516D8BAA036}" destId="{E36B5DD1-9D4C-441F-A649-D1CCC951E388}" srcOrd="1" destOrd="0" presId="urn:microsoft.com/office/officeart/2009/3/layout/CircleRelationship"/>
    <dgm:cxn modelId="{6575AF81-B67C-41D8-9D31-186FB7718426}" type="presParOf" srcId="{7099DBBF-2FE8-4DA8-9DB8-8516D8BAA036}" destId="{C4C96EB6-9741-4603-9662-FCC9754B0B0A}" srcOrd="2" destOrd="0" presId="urn:microsoft.com/office/officeart/2009/3/layout/CircleRelationship"/>
    <dgm:cxn modelId="{70BD97E0-E95A-4A82-9205-A0EBB2DC8D08}" type="presParOf" srcId="{7099DBBF-2FE8-4DA8-9DB8-8516D8BAA036}" destId="{9FC48C02-0E33-4759-A49B-30C0BBAB7F4D}" srcOrd="3" destOrd="0" presId="urn:microsoft.com/office/officeart/2009/3/layout/CircleRelationship"/>
    <dgm:cxn modelId="{DC137024-529E-4F2A-A5E3-09D438B490FF}" type="presParOf" srcId="{7099DBBF-2FE8-4DA8-9DB8-8516D8BAA036}" destId="{B6F11FBD-8943-40F3-8116-7E5D0C42BDA8}" srcOrd="4" destOrd="0" presId="urn:microsoft.com/office/officeart/2009/3/layout/CircleRelationship"/>
    <dgm:cxn modelId="{1BA1EB66-7823-4E97-886E-FABE3786FD2F}" type="presParOf" srcId="{7099DBBF-2FE8-4DA8-9DB8-8516D8BAA036}" destId="{114236B6-0E54-4A70-AF41-313CC31DECE3}" srcOrd="5" destOrd="0" presId="urn:microsoft.com/office/officeart/2009/3/layout/CircleRelationship"/>
    <dgm:cxn modelId="{25A571AB-44DD-4587-B27A-3297B7D334AB}" type="presParOf" srcId="{7099DBBF-2FE8-4DA8-9DB8-8516D8BAA036}" destId="{61A3F7C5-EBC1-4C4D-91C3-420D94C9617B}" srcOrd="6" destOrd="0" presId="urn:microsoft.com/office/officeart/2009/3/layout/CircleRelationship"/>
    <dgm:cxn modelId="{F079D239-DEB4-438E-9268-A9AE74CC988E}" type="presParOf" srcId="{7099DBBF-2FE8-4DA8-9DB8-8516D8BAA036}" destId="{01623A51-4F4D-4DC7-B0AD-154E53EA2DD2}" srcOrd="7" destOrd="0" presId="urn:microsoft.com/office/officeart/2009/3/layout/CircleRelationship"/>
    <dgm:cxn modelId="{2B2A5B45-9361-4CEC-B9C5-F73C444055E6}" type="presParOf" srcId="{7099DBBF-2FE8-4DA8-9DB8-8516D8BAA036}" destId="{F1CF72A9-D1C3-4A6C-87E2-7DB451875494}" srcOrd="8" destOrd="0" presId="urn:microsoft.com/office/officeart/2009/3/layout/CircleRelationship"/>
    <dgm:cxn modelId="{F03D84BF-E788-473F-B040-BE535DD37D10}" type="presParOf" srcId="{F1CF72A9-D1C3-4A6C-87E2-7DB451875494}" destId="{867D6A3E-B0EE-496F-BA6B-B419A30FD7BE}" srcOrd="0" destOrd="0" presId="urn:microsoft.com/office/officeart/2009/3/layout/CircleRelationship"/>
    <dgm:cxn modelId="{2CDF9DB7-1AE1-4FE1-8BE2-DC83E1DBA7EB}" type="presParOf" srcId="{7099DBBF-2FE8-4DA8-9DB8-8516D8BAA036}" destId="{809A153A-3944-4A16-AFCA-EDACF6C9A832}" srcOrd="9" destOrd="0" presId="urn:microsoft.com/office/officeart/2009/3/layout/CircleRelationship"/>
    <dgm:cxn modelId="{A314F51E-0FA6-4665-9B6E-4E0CA66EB59F}" type="presParOf" srcId="{809A153A-3944-4A16-AFCA-EDACF6C9A832}" destId="{06BA0FD1-4D3E-4968-8C53-1FD393A44941}" srcOrd="0" destOrd="0" presId="urn:microsoft.com/office/officeart/2009/3/layout/CircleRelationship"/>
    <dgm:cxn modelId="{87E0FF76-FA2D-4491-AD51-57B1EA26674D}" type="presParOf" srcId="{7099DBBF-2FE8-4DA8-9DB8-8516D8BAA036}" destId="{8C53EC41-4D34-43C0-B3C8-5E28C4A7FE22}" srcOrd="10" destOrd="0" presId="urn:microsoft.com/office/officeart/2009/3/layout/CircleRelationship"/>
    <dgm:cxn modelId="{586EA307-8F59-4385-B4A8-CDA69ABFF868}" type="presParOf" srcId="{7099DBBF-2FE8-4DA8-9DB8-8516D8BAA036}" destId="{F09B5DBF-EBA0-4BEC-B022-F73E91B1681A}" srcOrd="11" destOrd="0" presId="urn:microsoft.com/office/officeart/2009/3/layout/CircleRelationship"/>
    <dgm:cxn modelId="{90BB3553-F164-42BF-92AA-BCE865EAB50E}" type="presParOf" srcId="{F09B5DBF-EBA0-4BEC-B022-F73E91B1681A}" destId="{C4E17CF7-DD29-4DF9-9BBB-945E8B8E2D69}" srcOrd="0" destOrd="0" presId="urn:microsoft.com/office/officeart/2009/3/layout/CircleRelationship"/>
    <dgm:cxn modelId="{A78273CC-5435-43A9-A3FC-DA7C66CD2A5B}" type="presParOf" srcId="{7099DBBF-2FE8-4DA8-9DB8-8516D8BAA036}" destId="{41A7B9DC-839B-46AE-9008-A98EC6645CA0}" srcOrd="12" destOrd="0" presId="urn:microsoft.com/office/officeart/2009/3/layout/CircleRelationship"/>
    <dgm:cxn modelId="{B52D9EEC-1714-4812-BA32-A3EE47EB8316}" type="presParOf" srcId="{41A7B9DC-839B-46AE-9008-A98EC6645CA0}" destId="{3989476D-D5B4-4B70-BA90-6E498E283E09}" srcOrd="0" destOrd="0" presId="urn:microsoft.com/office/officeart/2009/3/layout/CircleRelationship"/>
    <dgm:cxn modelId="{1E5661B7-EA49-44B4-9486-58953471C953}" type="presParOf" srcId="{7099DBBF-2FE8-4DA8-9DB8-8516D8BAA036}" destId="{5AC7618E-5D61-4DAC-9657-783E197058EB}" srcOrd="13" destOrd="0" presId="urn:microsoft.com/office/officeart/2009/3/layout/CircleRelationship"/>
    <dgm:cxn modelId="{57896246-7A1E-494D-B09B-A99F15E18339}" type="presParOf" srcId="{5AC7618E-5D61-4DAC-9657-783E197058EB}" destId="{ED65EE02-7D11-498A-A9DA-34AE9E39B129}" srcOrd="0" destOrd="0" presId="urn:microsoft.com/office/officeart/2009/3/layout/CircleRelationship"/>
    <dgm:cxn modelId="{5725D690-18EB-4699-AE46-2F08BF68965F}" type="presParOf" srcId="{7099DBBF-2FE8-4DA8-9DB8-8516D8BAA036}" destId="{E8DA5C23-30F9-40A4-970C-B9EB39C67DD7}" srcOrd="14" destOrd="0" presId="urn:microsoft.com/office/officeart/2009/3/layout/CircleRelationship"/>
    <dgm:cxn modelId="{1342BECE-6D7E-4734-AA53-B621627B7391}" type="presParOf" srcId="{7099DBBF-2FE8-4DA8-9DB8-8516D8BAA036}" destId="{A2FD0C98-1685-4392-8B68-9B8B812F8B5F}" srcOrd="15" destOrd="0" presId="urn:microsoft.com/office/officeart/2009/3/layout/CircleRelationship"/>
    <dgm:cxn modelId="{8D320D9E-1A18-4410-BAF8-5FD65BCD0A6B}" type="presParOf" srcId="{A2FD0C98-1685-4392-8B68-9B8B812F8B5F}" destId="{A052BBF1-E5E8-46FD-9ADD-59C76FC719E9}" srcOrd="0" destOrd="0" presId="urn:microsoft.com/office/officeart/2009/3/layout/CircleRelationship"/>
    <dgm:cxn modelId="{D47DF186-EC1C-484E-B1C3-C750A6CBBDE1}" type="presParOf" srcId="{7099DBBF-2FE8-4DA8-9DB8-8516D8BAA036}" destId="{7498F500-2848-4E3B-84FE-39FEB1F72B3C}" srcOrd="16" destOrd="0" presId="urn:microsoft.com/office/officeart/2009/3/layout/CircleRelationship"/>
    <dgm:cxn modelId="{149D41B0-0BCE-4DEB-B390-07C4B31D9974}" type="presParOf" srcId="{7099DBBF-2FE8-4DA8-9DB8-8516D8BAA036}" destId="{246FC93F-94D8-4984-B139-676B88991F4A}" srcOrd="17" destOrd="0" presId="urn:microsoft.com/office/officeart/2009/3/layout/CircleRelationship"/>
    <dgm:cxn modelId="{ABD444EB-6B80-484F-8D5E-ACC4AF1165A2}" type="presParOf" srcId="{246FC93F-94D8-4984-B139-676B88991F4A}" destId="{9D2B1057-E601-42FA-952F-ADD59867278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05955-77C7-46EB-BFAC-40B2205A319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1F7132-1B06-42E5-95CF-71D6A9FF14F9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Compliance Certificate</a:t>
          </a:r>
        </a:p>
      </dgm:t>
    </dgm:pt>
    <dgm:pt modelId="{0462B024-C128-4CB8-8636-951BF695720F}" type="parTrans" cxnId="{5F452EBE-3A92-4751-87FC-B2CD2C58F6EF}">
      <dgm:prSet/>
      <dgm:spPr/>
      <dgm:t>
        <a:bodyPr/>
        <a:lstStyle/>
        <a:p>
          <a:endParaRPr lang="en-US"/>
        </a:p>
      </dgm:t>
    </dgm:pt>
    <dgm:pt modelId="{1928677E-2202-4231-B8C2-34A7FEA1DE99}" type="sibTrans" cxnId="{5F452EBE-3A92-4751-87FC-B2CD2C58F6EF}">
      <dgm:prSet/>
      <dgm:spPr/>
      <dgm:t>
        <a:bodyPr/>
        <a:lstStyle/>
        <a:p>
          <a:endParaRPr lang="en-US"/>
        </a:p>
      </dgm:t>
    </dgm:pt>
    <dgm:pt modelId="{4C00FC5E-77FD-45CC-B143-1F20A06799BF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In respect of Buy Back of Securities in Form No. SH-15</a:t>
          </a:r>
        </a:p>
      </dgm:t>
    </dgm:pt>
    <dgm:pt modelId="{788192DB-D3F3-4E95-BF48-3491041A51F2}" type="parTrans" cxnId="{D5282C36-F8D1-4A59-8805-D6B9B04DEBBD}">
      <dgm:prSet/>
      <dgm:spPr/>
      <dgm:t>
        <a:bodyPr/>
        <a:lstStyle/>
        <a:p>
          <a:endParaRPr lang="en-US"/>
        </a:p>
      </dgm:t>
    </dgm:pt>
    <dgm:pt modelId="{6807B818-FCFF-43B8-9EF8-B6FF092A9D5A}" type="sibTrans" cxnId="{D5282C36-F8D1-4A59-8805-D6B9B04DEBBD}">
      <dgm:prSet/>
      <dgm:spPr/>
      <dgm:t>
        <a:bodyPr/>
        <a:lstStyle/>
        <a:p>
          <a:endParaRPr lang="en-US"/>
        </a:p>
      </dgm:t>
    </dgm:pt>
    <dgm:pt modelId="{021F2A3F-EF9D-41FC-8787-7BFDAB4A3D3E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Certification of Annual Return</a:t>
          </a:r>
        </a:p>
      </dgm:t>
    </dgm:pt>
    <dgm:pt modelId="{AA75B6EC-37ED-4E79-921E-9273D89DF4C5}" type="parTrans" cxnId="{E3190FF2-BF34-4BC9-9365-CA8288D5CCCE}">
      <dgm:prSet/>
      <dgm:spPr/>
      <dgm:t>
        <a:bodyPr/>
        <a:lstStyle/>
        <a:p>
          <a:endParaRPr lang="en-US"/>
        </a:p>
      </dgm:t>
    </dgm:pt>
    <dgm:pt modelId="{2B33607C-473A-4057-BAE9-9C9F916A9964}" type="sibTrans" cxnId="{E3190FF2-BF34-4BC9-9365-CA8288D5CCCE}">
      <dgm:prSet/>
      <dgm:spPr/>
      <dgm:t>
        <a:bodyPr/>
        <a:lstStyle/>
        <a:p>
          <a:endParaRPr lang="en-US"/>
        </a:p>
      </dgm:t>
    </dgm:pt>
    <dgm:pt modelId="{B2D01FC3-7BB0-45ED-8FEE-B79F451B3F5D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Form MGT-8</a:t>
          </a:r>
        </a:p>
      </dgm:t>
    </dgm:pt>
    <dgm:pt modelId="{46AA2604-E311-4DA1-9E04-49318F27693A}" type="parTrans" cxnId="{9CC67AE6-DAB7-4870-A9AB-A5EE089124B5}">
      <dgm:prSet/>
      <dgm:spPr/>
      <dgm:t>
        <a:bodyPr/>
        <a:lstStyle/>
        <a:p>
          <a:endParaRPr lang="en-US"/>
        </a:p>
      </dgm:t>
    </dgm:pt>
    <dgm:pt modelId="{A160256A-74E3-43C2-92C7-7D7DE5105FB4}" type="sibTrans" cxnId="{9CC67AE6-DAB7-4870-A9AB-A5EE089124B5}">
      <dgm:prSet/>
      <dgm:spPr/>
      <dgm:t>
        <a:bodyPr/>
        <a:lstStyle/>
        <a:p>
          <a:endParaRPr lang="en-US"/>
        </a:p>
      </dgm:t>
    </dgm:pt>
    <dgm:pt modelId="{FC3217AB-0D3C-4556-98CF-8054A3CE35A7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Merger &amp; Amalgamation</a:t>
          </a:r>
        </a:p>
      </dgm:t>
    </dgm:pt>
    <dgm:pt modelId="{A692686B-1227-4BC8-96AD-51C7B83B061B}" type="parTrans" cxnId="{33A7BE6E-236E-4E5C-844A-51484F6B044E}">
      <dgm:prSet/>
      <dgm:spPr/>
      <dgm:t>
        <a:bodyPr/>
        <a:lstStyle/>
        <a:p>
          <a:endParaRPr lang="en-US"/>
        </a:p>
      </dgm:t>
    </dgm:pt>
    <dgm:pt modelId="{8E811914-3A06-47D3-8D14-CAEC03D271E6}" type="sibTrans" cxnId="{33A7BE6E-236E-4E5C-844A-51484F6B044E}">
      <dgm:prSet/>
      <dgm:spPr/>
      <dgm:t>
        <a:bodyPr/>
        <a:lstStyle/>
        <a:p>
          <a:endParaRPr lang="en-US"/>
        </a:p>
      </dgm:t>
    </dgm:pt>
    <dgm:pt modelId="{793A9D98-9687-43CB-82AF-C6017A1EB953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Certificate whether the scheme is being complied with in accordance with the orders of NCLT or not</a:t>
          </a:r>
        </a:p>
      </dgm:t>
    </dgm:pt>
    <dgm:pt modelId="{9A98D437-6B4C-4ADD-8667-CD3BB180505E}" type="parTrans" cxnId="{19A45758-1183-43B6-A81E-EC558BC5388E}">
      <dgm:prSet/>
      <dgm:spPr/>
      <dgm:t>
        <a:bodyPr/>
        <a:lstStyle/>
        <a:p>
          <a:endParaRPr lang="en-US"/>
        </a:p>
      </dgm:t>
    </dgm:pt>
    <dgm:pt modelId="{02E45B82-6DA1-4775-9ED5-0A411E8C679E}" type="sibTrans" cxnId="{19A45758-1183-43B6-A81E-EC558BC5388E}">
      <dgm:prSet/>
      <dgm:spPr/>
      <dgm:t>
        <a:bodyPr/>
        <a:lstStyle/>
        <a:p>
          <a:endParaRPr lang="en-US"/>
        </a:p>
      </dgm:t>
    </dgm:pt>
    <dgm:pt modelId="{B74D2E5B-A53C-4C8A-A3F6-C9B3867F9506}" type="pres">
      <dgm:prSet presAssocID="{5FB05955-77C7-46EB-BFAC-40B2205A3199}" presName="Name0" presStyleCnt="0">
        <dgm:presLayoutVars>
          <dgm:dir/>
          <dgm:animLvl val="lvl"/>
          <dgm:resizeHandles val="exact"/>
        </dgm:presLayoutVars>
      </dgm:prSet>
      <dgm:spPr/>
    </dgm:pt>
    <dgm:pt modelId="{8A73ABE7-8529-4C44-B581-DDA7622B36B7}" type="pres">
      <dgm:prSet presAssocID="{C21F7132-1B06-42E5-95CF-71D6A9FF14F9}" presName="composite" presStyleCnt="0"/>
      <dgm:spPr/>
    </dgm:pt>
    <dgm:pt modelId="{C1ACE110-CCCF-4630-88B9-E0D023E879F5}" type="pres">
      <dgm:prSet presAssocID="{C21F7132-1B06-42E5-95CF-71D6A9FF14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FE69FFA-7B4C-4AFF-A532-36A005463CA7}" type="pres">
      <dgm:prSet presAssocID="{C21F7132-1B06-42E5-95CF-71D6A9FF14F9}" presName="desTx" presStyleLbl="alignAccFollowNode1" presStyleIdx="0" presStyleCnt="3">
        <dgm:presLayoutVars>
          <dgm:bulletEnabled val="1"/>
        </dgm:presLayoutVars>
      </dgm:prSet>
      <dgm:spPr/>
    </dgm:pt>
    <dgm:pt modelId="{D362337A-DBFE-4262-A8E9-E2D8B8DF5BD1}" type="pres">
      <dgm:prSet presAssocID="{1928677E-2202-4231-B8C2-34A7FEA1DE99}" presName="space" presStyleCnt="0"/>
      <dgm:spPr/>
    </dgm:pt>
    <dgm:pt modelId="{01BBD275-4A21-440B-973F-201C0AEDD25B}" type="pres">
      <dgm:prSet presAssocID="{021F2A3F-EF9D-41FC-8787-7BFDAB4A3D3E}" presName="composite" presStyleCnt="0"/>
      <dgm:spPr/>
    </dgm:pt>
    <dgm:pt modelId="{93F8EBA3-8E33-4B9D-9CCD-D734CB4FC020}" type="pres">
      <dgm:prSet presAssocID="{021F2A3F-EF9D-41FC-8787-7BFDAB4A3D3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CED92E3-749B-4502-AC53-07100A2DCF10}" type="pres">
      <dgm:prSet presAssocID="{021F2A3F-EF9D-41FC-8787-7BFDAB4A3D3E}" presName="desTx" presStyleLbl="alignAccFollowNode1" presStyleIdx="1" presStyleCnt="3">
        <dgm:presLayoutVars>
          <dgm:bulletEnabled val="1"/>
        </dgm:presLayoutVars>
      </dgm:prSet>
      <dgm:spPr/>
    </dgm:pt>
    <dgm:pt modelId="{B91F6D5D-4AF1-4FEC-ACCA-13AF7CAC12A4}" type="pres">
      <dgm:prSet presAssocID="{2B33607C-473A-4057-BAE9-9C9F916A9964}" presName="space" presStyleCnt="0"/>
      <dgm:spPr/>
    </dgm:pt>
    <dgm:pt modelId="{5F06DB0B-2E58-42E8-A5D2-8C75DCFEB58C}" type="pres">
      <dgm:prSet presAssocID="{FC3217AB-0D3C-4556-98CF-8054A3CE35A7}" presName="composite" presStyleCnt="0"/>
      <dgm:spPr/>
    </dgm:pt>
    <dgm:pt modelId="{627F0208-3646-44EC-B651-1F5BBC8AA01C}" type="pres">
      <dgm:prSet presAssocID="{FC3217AB-0D3C-4556-98CF-8054A3CE35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A50EA03-973B-40A5-B23E-6BB8C18B929C}" type="pres">
      <dgm:prSet presAssocID="{FC3217AB-0D3C-4556-98CF-8054A3CE35A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7AE2E02-1F51-4CCC-B599-C93CF61F37CF}" type="presOf" srcId="{021F2A3F-EF9D-41FC-8787-7BFDAB4A3D3E}" destId="{93F8EBA3-8E33-4B9D-9CCD-D734CB4FC020}" srcOrd="0" destOrd="0" presId="urn:microsoft.com/office/officeart/2005/8/layout/hList1"/>
    <dgm:cxn modelId="{8F63501D-D337-4CF0-9FA6-949CCB871A54}" type="presOf" srcId="{4C00FC5E-77FD-45CC-B143-1F20A06799BF}" destId="{2FE69FFA-7B4C-4AFF-A532-36A005463CA7}" srcOrd="0" destOrd="0" presId="urn:microsoft.com/office/officeart/2005/8/layout/hList1"/>
    <dgm:cxn modelId="{D5282C36-F8D1-4A59-8805-D6B9B04DEBBD}" srcId="{C21F7132-1B06-42E5-95CF-71D6A9FF14F9}" destId="{4C00FC5E-77FD-45CC-B143-1F20A06799BF}" srcOrd="0" destOrd="0" parTransId="{788192DB-D3F3-4E95-BF48-3491041A51F2}" sibTransId="{6807B818-FCFF-43B8-9EF8-B6FF092A9D5A}"/>
    <dgm:cxn modelId="{D251D141-04A0-4DB8-BFCC-EBE1459E5B84}" type="presOf" srcId="{FC3217AB-0D3C-4556-98CF-8054A3CE35A7}" destId="{627F0208-3646-44EC-B651-1F5BBC8AA01C}" srcOrd="0" destOrd="0" presId="urn:microsoft.com/office/officeart/2005/8/layout/hList1"/>
    <dgm:cxn modelId="{9DEC1069-5E3D-42A1-A6E8-AA7F1A442773}" type="presOf" srcId="{C21F7132-1B06-42E5-95CF-71D6A9FF14F9}" destId="{C1ACE110-CCCF-4630-88B9-E0D023E879F5}" srcOrd="0" destOrd="0" presId="urn:microsoft.com/office/officeart/2005/8/layout/hList1"/>
    <dgm:cxn modelId="{33A7BE6E-236E-4E5C-844A-51484F6B044E}" srcId="{5FB05955-77C7-46EB-BFAC-40B2205A3199}" destId="{FC3217AB-0D3C-4556-98CF-8054A3CE35A7}" srcOrd="2" destOrd="0" parTransId="{A692686B-1227-4BC8-96AD-51C7B83B061B}" sibTransId="{8E811914-3A06-47D3-8D14-CAEC03D271E6}"/>
    <dgm:cxn modelId="{0D4F2A54-7621-4336-88F3-C915EE64B46D}" type="presOf" srcId="{793A9D98-9687-43CB-82AF-C6017A1EB953}" destId="{8A50EA03-973B-40A5-B23E-6BB8C18B929C}" srcOrd="0" destOrd="0" presId="urn:microsoft.com/office/officeart/2005/8/layout/hList1"/>
    <dgm:cxn modelId="{19A45758-1183-43B6-A81E-EC558BC5388E}" srcId="{FC3217AB-0D3C-4556-98CF-8054A3CE35A7}" destId="{793A9D98-9687-43CB-82AF-C6017A1EB953}" srcOrd="0" destOrd="0" parTransId="{9A98D437-6B4C-4ADD-8667-CD3BB180505E}" sibTransId="{02E45B82-6DA1-4775-9ED5-0A411E8C679E}"/>
    <dgm:cxn modelId="{9EDA55A7-90C2-4212-AC7E-D44E89497416}" type="presOf" srcId="{5FB05955-77C7-46EB-BFAC-40B2205A3199}" destId="{B74D2E5B-A53C-4C8A-A3F6-C9B3867F9506}" srcOrd="0" destOrd="0" presId="urn:microsoft.com/office/officeart/2005/8/layout/hList1"/>
    <dgm:cxn modelId="{5F452EBE-3A92-4751-87FC-B2CD2C58F6EF}" srcId="{5FB05955-77C7-46EB-BFAC-40B2205A3199}" destId="{C21F7132-1B06-42E5-95CF-71D6A9FF14F9}" srcOrd="0" destOrd="0" parTransId="{0462B024-C128-4CB8-8636-951BF695720F}" sibTransId="{1928677E-2202-4231-B8C2-34A7FEA1DE99}"/>
    <dgm:cxn modelId="{9CC67AE6-DAB7-4870-A9AB-A5EE089124B5}" srcId="{021F2A3F-EF9D-41FC-8787-7BFDAB4A3D3E}" destId="{B2D01FC3-7BB0-45ED-8FEE-B79F451B3F5D}" srcOrd="0" destOrd="0" parTransId="{46AA2604-E311-4DA1-9E04-49318F27693A}" sibTransId="{A160256A-74E3-43C2-92C7-7D7DE5105FB4}"/>
    <dgm:cxn modelId="{5F2468E9-5794-44C7-A5FD-2C4B9452438A}" type="presOf" srcId="{B2D01FC3-7BB0-45ED-8FEE-B79F451B3F5D}" destId="{CCED92E3-749B-4502-AC53-07100A2DCF10}" srcOrd="0" destOrd="0" presId="urn:microsoft.com/office/officeart/2005/8/layout/hList1"/>
    <dgm:cxn modelId="{E3190FF2-BF34-4BC9-9365-CA8288D5CCCE}" srcId="{5FB05955-77C7-46EB-BFAC-40B2205A3199}" destId="{021F2A3F-EF9D-41FC-8787-7BFDAB4A3D3E}" srcOrd="1" destOrd="0" parTransId="{AA75B6EC-37ED-4E79-921E-9273D89DF4C5}" sibTransId="{2B33607C-473A-4057-BAE9-9C9F916A9964}"/>
    <dgm:cxn modelId="{729D16D0-CBB9-4DE9-973D-F5C4DDCA583E}" type="presParOf" srcId="{B74D2E5B-A53C-4C8A-A3F6-C9B3867F9506}" destId="{8A73ABE7-8529-4C44-B581-DDA7622B36B7}" srcOrd="0" destOrd="0" presId="urn:microsoft.com/office/officeart/2005/8/layout/hList1"/>
    <dgm:cxn modelId="{C4495339-F72D-4B6B-953D-8180AB655D79}" type="presParOf" srcId="{8A73ABE7-8529-4C44-B581-DDA7622B36B7}" destId="{C1ACE110-CCCF-4630-88B9-E0D023E879F5}" srcOrd="0" destOrd="0" presId="urn:microsoft.com/office/officeart/2005/8/layout/hList1"/>
    <dgm:cxn modelId="{61F932C7-B1C1-47CC-B4B6-5985293150FE}" type="presParOf" srcId="{8A73ABE7-8529-4C44-B581-DDA7622B36B7}" destId="{2FE69FFA-7B4C-4AFF-A532-36A005463CA7}" srcOrd="1" destOrd="0" presId="urn:microsoft.com/office/officeart/2005/8/layout/hList1"/>
    <dgm:cxn modelId="{00F14AD2-200A-4B69-AA50-CB8AF616E9BA}" type="presParOf" srcId="{B74D2E5B-A53C-4C8A-A3F6-C9B3867F9506}" destId="{D362337A-DBFE-4262-A8E9-E2D8B8DF5BD1}" srcOrd="1" destOrd="0" presId="urn:microsoft.com/office/officeart/2005/8/layout/hList1"/>
    <dgm:cxn modelId="{DFB602CA-BCCD-4EB7-A76F-A85F955CCC98}" type="presParOf" srcId="{B74D2E5B-A53C-4C8A-A3F6-C9B3867F9506}" destId="{01BBD275-4A21-440B-973F-201C0AEDD25B}" srcOrd="2" destOrd="0" presId="urn:microsoft.com/office/officeart/2005/8/layout/hList1"/>
    <dgm:cxn modelId="{F238CCD5-A593-4E1C-961F-C073A54B6B4C}" type="presParOf" srcId="{01BBD275-4A21-440B-973F-201C0AEDD25B}" destId="{93F8EBA3-8E33-4B9D-9CCD-D734CB4FC020}" srcOrd="0" destOrd="0" presId="urn:microsoft.com/office/officeart/2005/8/layout/hList1"/>
    <dgm:cxn modelId="{0ADE590E-0813-462B-8863-07549D7BC4BE}" type="presParOf" srcId="{01BBD275-4A21-440B-973F-201C0AEDD25B}" destId="{CCED92E3-749B-4502-AC53-07100A2DCF10}" srcOrd="1" destOrd="0" presId="urn:microsoft.com/office/officeart/2005/8/layout/hList1"/>
    <dgm:cxn modelId="{94F9E61D-FCBE-4C15-9E3D-362EAF3C78C4}" type="presParOf" srcId="{B74D2E5B-A53C-4C8A-A3F6-C9B3867F9506}" destId="{B91F6D5D-4AF1-4FEC-ACCA-13AF7CAC12A4}" srcOrd="3" destOrd="0" presId="urn:microsoft.com/office/officeart/2005/8/layout/hList1"/>
    <dgm:cxn modelId="{CE4FC6AD-1218-4CFF-9F4B-22F5AEDC9B3C}" type="presParOf" srcId="{B74D2E5B-A53C-4C8A-A3F6-C9B3867F9506}" destId="{5F06DB0B-2E58-42E8-A5D2-8C75DCFEB58C}" srcOrd="4" destOrd="0" presId="urn:microsoft.com/office/officeart/2005/8/layout/hList1"/>
    <dgm:cxn modelId="{098C7D80-4793-470C-B889-63A970AD45E8}" type="presParOf" srcId="{5F06DB0B-2E58-42E8-A5D2-8C75DCFEB58C}" destId="{627F0208-3646-44EC-B651-1F5BBC8AA01C}" srcOrd="0" destOrd="0" presId="urn:microsoft.com/office/officeart/2005/8/layout/hList1"/>
    <dgm:cxn modelId="{28D9167D-7F39-406A-AF63-DA032CC3741D}" type="presParOf" srcId="{5F06DB0B-2E58-42E8-A5D2-8C75DCFEB58C}" destId="{8A50EA03-973B-40A5-B23E-6BB8C18B92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CF322-64E2-4660-9059-04E8778BE2F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B4CA8B-5FF6-419A-B4D3-F2A440656246}">
      <dgm:prSet phldrT="[Text]" custT="1"/>
      <dgm:spPr>
        <a:solidFill>
          <a:srgbClr val="FFFFC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Companies Incorporation Rules, 2014</a:t>
          </a:r>
        </a:p>
      </dgm:t>
    </dgm:pt>
    <dgm:pt modelId="{CC19F55E-221D-4F21-93B5-19E2FC69EF8C}" type="parTrans" cxnId="{E5161CD1-D5C8-49DE-AC0D-54794AA3C90A}">
      <dgm:prSet/>
      <dgm:spPr/>
      <dgm:t>
        <a:bodyPr/>
        <a:lstStyle/>
        <a:p>
          <a:endParaRPr lang="en-US"/>
        </a:p>
      </dgm:t>
    </dgm:pt>
    <dgm:pt modelId="{2E1AC43E-E1F9-42E3-A3AC-FE818185D7BA}" type="sibTrans" cxnId="{E5161CD1-D5C8-49DE-AC0D-54794AA3C90A}">
      <dgm:prSet/>
      <dgm:spPr/>
      <dgm:t>
        <a:bodyPr/>
        <a:lstStyle/>
        <a:p>
          <a:endParaRPr lang="en-US"/>
        </a:p>
      </dgm:t>
    </dgm:pt>
    <dgm:pt modelId="{425FA653-A868-4337-BB16-A403CDE61E89}">
      <dgm:prSet phldrT="[Text]" custT="1"/>
      <dgm:spPr>
        <a:solidFill>
          <a:srgbClr val="E2CFF1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Simplified Proforma for Incorporating Company Electronically (SPICe +)  	INC-32</a:t>
          </a:r>
        </a:p>
      </dgm:t>
    </dgm:pt>
    <dgm:pt modelId="{F93E78DE-0E8E-4FFB-B2EF-9EC9376D81AB}" type="parTrans" cxnId="{8BB0CC0F-DCD9-400F-8A9A-71584E161D77}">
      <dgm:prSet/>
      <dgm:spPr/>
      <dgm:t>
        <a:bodyPr/>
        <a:lstStyle/>
        <a:p>
          <a:endParaRPr lang="en-US"/>
        </a:p>
      </dgm:t>
    </dgm:pt>
    <dgm:pt modelId="{4A899B30-F2EA-420C-9C66-7ADEC4B9C4F0}" type="sibTrans" cxnId="{8BB0CC0F-DCD9-400F-8A9A-71584E161D77}">
      <dgm:prSet/>
      <dgm:spPr/>
      <dgm:t>
        <a:bodyPr/>
        <a:lstStyle/>
        <a:p>
          <a:endParaRPr lang="en-US"/>
        </a:p>
      </dgm:t>
    </dgm:pt>
    <dgm:pt modelId="{1A8FA7F4-CEA5-48A5-B7A0-1E4CBD151740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Application for grant of license u/s 8 </a:t>
          </a:r>
        </a:p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INC-12</a:t>
          </a:r>
        </a:p>
      </dgm:t>
    </dgm:pt>
    <dgm:pt modelId="{E342DE8A-BCAF-4619-B75E-923A899AFA9F}" type="parTrans" cxnId="{485413B1-5A98-4802-B728-D717633CCCD2}">
      <dgm:prSet/>
      <dgm:spPr/>
      <dgm:t>
        <a:bodyPr/>
        <a:lstStyle/>
        <a:p>
          <a:endParaRPr lang="en-US"/>
        </a:p>
      </dgm:t>
    </dgm:pt>
    <dgm:pt modelId="{B00CDFBF-654F-415C-9F41-F478AA986F25}" type="sibTrans" cxnId="{485413B1-5A98-4802-B728-D717633CCCD2}">
      <dgm:prSet/>
      <dgm:spPr/>
      <dgm:t>
        <a:bodyPr/>
        <a:lstStyle/>
        <a:p>
          <a:endParaRPr lang="en-US"/>
        </a:p>
      </dgm:t>
    </dgm:pt>
    <dgm:pt modelId="{EECEC8D4-FAF0-4AB8-8A11-7EDBBFD72855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Application for conversion of Section 8 Co. into other kind of Co. </a:t>
          </a:r>
        </a:p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INC-18</a:t>
          </a:r>
        </a:p>
      </dgm:t>
    </dgm:pt>
    <dgm:pt modelId="{4E0CD5C6-B72C-4434-BE4F-4D3AA38A8186}" type="parTrans" cxnId="{4C96FF0B-6861-4A93-BA55-08BEF6D41E21}">
      <dgm:prSet/>
      <dgm:spPr/>
      <dgm:t>
        <a:bodyPr/>
        <a:lstStyle/>
        <a:p>
          <a:endParaRPr lang="en-US"/>
        </a:p>
      </dgm:t>
    </dgm:pt>
    <dgm:pt modelId="{1AAE0D2F-0B2E-4DAF-8B99-6029868F4939}" type="sibTrans" cxnId="{4C96FF0B-6861-4A93-BA55-08BEF6D41E21}">
      <dgm:prSet/>
      <dgm:spPr/>
      <dgm:t>
        <a:bodyPr/>
        <a:lstStyle/>
        <a:p>
          <a:endParaRPr lang="en-US"/>
        </a:p>
      </dgm:t>
    </dgm:pt>
    <dgm:pt modelId="{6C92BD1F-F5AA-4E4D-8A0E-D1C4076A726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Notice of situation or change of Registered Office INC-22</a:t>
          </a:r>
        </a:p>
      </dgm:t>
    </dgm:pt>
    <dgm:pt modelId="{D28FAD2A-4E9B-4E85-9FF8-BCC735D6EB05}" type="parTrans" cxnId="{63195D6D-2BC6-4995-9C08-D129079B08B4}">
      <dgm:prSet/>
      <dgm:spPr/>
      <dgm:t>
        <a:bodyPr/>
        <a:lstStyle/>
        <a:p>
          <a:endParaRPr lang="en-US"/>
        </a:p>
      </dgm:t>
    </dgm:pt>
    <dgm:pt modelId="{1AD2C005-F750-4CB1-99B9-FABBB98598D9}" type="sibTrans" cxnId="{63195D6D-2BC6-4995-9C08-D129079B08B4}">
      <dgm:prSet/>
      <dgm:spPr/>
      <dgm:t>
        <a:bodyPr/>
        <a:lstStyle/>
        <a:p>
          <a:endParaRPr lang="en-US"/>
        </a:p>
      </dgm:t>
    </dgm:pt>
    <dgm:pt modelId="{9C4F20D1-10A9-4895-A756-0CCD565856C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Conversion of Public Co. into Pvt. Co. or vice versa</a:t>
          </a:r>
        </a:p>
        <a:p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INC-27</a:t>
          </a:r>
        </a:p>
      </dgm:t>
    </dgm:pt>
    <dgm:pt modelId="{18F11B59-C061-4B41-AD12-FC80086B7C96}" type="parTrans" cxnId="{27818602-8F96-4B9A-8830-F0F29E67C7F7}">
      <dgm:prSet/>
      <dgm:spPr/>
      <dgm:t>
        <a:bodyPr/>
        <a:lstStyle/>
        <a:p>
          <a:endParaRPr lang="en-US"/>
        </a:p>
      </dgm:t>
    </dgm:pt>
    <dgm:pt modelId="{00862482-4C38-49F2-B844-B81C3A0528DC}" type="sibTrans" cxnId="{27818602-8F96-4B9A-8830-F0F29E67C7F7}">
      <dgm:prSet/>
      <dgm:spPr/>
      <dgm:t>
        <a:bodyPr/>
        <a:lstStyle/>
        <a:p>
          <a:endParaRPr lang="en-US"/>
        </a:p>
      </dgm:t>
    </dgm:pt>
    <dgm:pt modelId="{0E84B86D-E941-40B2-9C49-8162DD0B5F17}" type="pres">
      <dgm:prSet presAssocID="{E52CF322-64E2-4660-9059-04E8778BE2F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01330F-4595-4581-9755-9392D3C5D133}" type="pres">
      <dgm:prSet presAssocID="{89B4CA8B-5FF6-419A-B4D3-F2A440656246}" presName="centerShape" presStyleLbl="node0" presStyleIdx="0" presStyleCnt="1" custScaleX="138475"/>
      <dgm:spPr/>
    </dgm:pt>
    <dgm:pt modelId="{255F3675-4BFA-4A12-B4AB-99DDCA65BE66}" type="pres">
      <dgm:prSet presAssocID="{F93E78DE-0E8E-4FFB-B2EF-9EC9376D81AB}" presName="parTrans" presStyleLbl="sibTrans2D1" presStyleIdx="0" presStyleCnt="5"/>
      <dgm:spPr/>
    </dgm:pt>
    <dgm:pt modelId="{6A3D4054-6F3F-4689-AD8E-A3409453C876}" type="pres">
      <dgm:prSet presAssocID="{F93E78DE-0E8E-4FFB-B2EF-9EC9376D81AB}" presName="connectorText" presStyleLbl="sibTrans2D1" presStyleIdx="0" presStyleCnt="5"/>
      <dgm:spPr/>
    </dgm:pt>
    <dgm:pt modelId="{8BAD42EE-0348-483C-AB30-53A354E97305}" type="pres">
      <dgm:prSet presAssocID="{425FA653-A868-4337-BB16-A403CDE61E89}" presName="node" presStyleLbl="node1" presStyleIdx="0" presStyleCnt="5" custScaleX="208858" custRadScaleRad="82549">
        <dgm:presLayoutVars>
          <dgm:bulletEnabled val="1"/>
        </dgm:presLayoutVars>
      </dgm:prSet>
      <dgm:spPr/>
    </dgm:pt>
    <dgm:pt modelId="{DCACFBEB-A70D-48E8-9F90-F1352CD8992D}" type="pres">
      <dgm:prSet presAssocID="{E342DE8A-BCAF-4619-B75E-923A899AFA9F}" presName="parTrans" presStyleLbl="sibTrans2D1" presStyleIdx="1" presStyleCnt="5"/>
      <dgm:spPr/>
    </dgm:pt>
    <dgm:pt modelId="{55513BD7-49C4-4E6E-9EEE-CFF5257343A5}" type="pres">
      <dgm:prSet presAssocID="{E342DE8A-BCAF-4619-B75E-923A899AFA9F}" presName="connectorText" presStyleLbl="sibTrans2D1" presStyleIdx="1" presStyleCnt="5"/>
      <dgm:spPr/>
    </dgm:pt>
    <dgm:pt modelId="{0600529A-C33A-4957-9CF3-677159E72EE8}" type="pres">
      <dgm:prSet presAssocID="{1A8FA7F4-CEA5-48A5-B7A0-1E4CBD151740}" presName="node" presStyleLbl="node1" presStyleIdx="1" presStyleCnt="5" custScaleX="155766" custRadScaleRad="108768" custRadScaleInc="4149">
        <dgm:presLayoutVars>
          <dgm:bulletEnabled val="1"/>
        </dgm:presLayoutVars>
      </dgm:prSet>
      <dgm:spPr/>
    </dgm:pt>
    <dgm:pt modelId="{72072772-F71E-4F19-91AC-3F034C92FF62}" type="pres">
      <dgm:prSet presAssocID="{4E0CD5C6-B72C-4434-BE4F-4D3AA38A8186}" presName="parTrans" presStyleLbl="sibTrans2D1" presStyleIdx="2" presStyleCnt="5"/>
      <dgm:spPr/>
    </dgm:pt>
    <dgm:pt modelId="{6C1F6DBC-1ED3-46FE-9F1F-344D71CFDE28}" type="pres">
      <dgm:prSet presAssocID="{4E0CD5C6-B72C-4434-BE4F-4D3AA38A8186}" presName="connectorText" presStyleLbl="sibTrans2D1" presStyleIdx="2" presStyleCnt="5"/>
      <dgm:spPr/>
    </dgm:pt>
    <dgm:pt modelId="{80AE1EFB-C1B8-414F-A0DD-E84EEDF63723}" type="pres">
      <dgm:prSet presAssocID="{EECEC8D4-FAF0-4AB8-8A11-7EDBBFD72855}" presName="node" presStyleLbl="node1" presStyleIdx="2" presStyleCnt="5" custScaleX="157022" custRadScaleRad="100578" custRadScaleInc="-22875">
        <dgm:presLayoutVars>
          <dgm:bulletEnabled val="1"/>
        </dgm:presLayoutVars>
      </dgm:prSet>
      <dgm:spPr/>
    </dgm:pt>
    <dgm:pt modelId="{4ABF063B-8B30-4B10-84C2-1D517DD5A0B9}" type="pres">
      <dgm:prSet presAssocID="{D28FAD2A-4E9B-4E85-9FF8-BCC735D6EB05}" presName="parTrans" presStyleLbl="sibTrans2D1" presStyleIdx="3" presStyleCnt="5"/>
      <dgm:spPr/>
    </dgm:pt>
    <dgm:pt modelId="{D8C1DCA7-140E-4D8F-8D54-6D72B8924CF6}" type="pres">
      <dgm:prSet presAssocID="{D28FAD2A-4E9B-4E85-9FF8-BCC735D6EB05}" presName="connectorText" presStyleLbl="sibTrans2D1" presStyleIdx="3" presStyleCnt="5"/>
      <dgm:spPr/>
    </dgm:pt>
    <dgm:pt modelId="{A348CB62-614C-422E-A63B-A4BC2501C2E9}" type="pres">
      <dgm:prSet presAssocID="{6C92BD1F-F5AA-4E4D-8A0E-D1C4076A7268}" presName="node" presStyleLbl="node1" presStyleIdx="3" presStyleCnt="5" custScaleX="148979" custRadScaleRad="96653" custRadScaleInc="23014">
        <dgm:presLayoutVars>
          <dgm:bulletEnabled val="1"/>
        </dgm:presLayoutVars>
      </dgm:prSet>
      <dgm:spPr/>
    </dgm:pt>
    <dgm:pt modelId="{D39DA47F-5DB6-4EA9-A380-44FA8EBF69FB}" type="pres">
      <dgm:prSet presAssocID="{18F11B59-C061-4B41-AD12-FC80086B7C96}" presName="parTrans" presStyleLbl="sibTrans2D1" presStyleIdx="4" presStyleCnt="5"/>
      <dgm:spPr/>
    </dgm:pt>
    <dgm:pt modelId="{71C102A9-E0FA-4C75-BDA1-73169BE58B3C}" type="pres">
      <dgm:prSet presAssocID="{18F11B59-C061-4B41-AD12-FC80086B7C96}" presName="connectorText" presStyleLbl="sibTrans2D1" presStyleIdx="4" presStyleCnt="5"/>
      <dgm:spPr/>
    </dgm:pt>
    <dgm:pt modelId="{D5E37235-4F53-4C81-9626-5908655C36BE}" type="pres">
      <dgm:prSet presAssocID="{9C4F20D1-10A9-4895-A756-0CCD565856CF}" presName="node" presStyleLbl="node1" presStyleIdx="4" presStyleCnt="5" custScaleX="156305" custRadScaleRad="108454" custRadScaleInc="-7832">
        <dgm:presLayoutVars>
          <dgm:bulletEnabled val="1"/>
        </dgm:presLayoutVars>
      </dgm:prSet>
      <dgm:spPr/>
    </dgm:pt>
  </dgm:ptLst>
  <dgm:cxnLst>
    <dgm:cxn modelId="{27818602-8F96-4B9A-8830-F0F29E67C7F7}" srcId="{89B4CA8B-5FF6-419A-B4D3-F2A440656246}" destId="{9C4F20D1-10A9-4895-A756-0CCD565856CF}" srcOrd="4" destOrd="0" parTransId="{18F11B59-C061-4B41-AD12-FC80086B7C96}" sibTransId="{00862482-4C38-49F2-B844-B81C3A0528DC}"/>
    <dgm:cxn modelId="{4C96FF0B-6861-4A93-BA55-08BEF6D41E21}" srcId="{89B4CA8B-5FF6-419A-B4D3-F2A440656246}" destId="{EECEC8D4-FAF0-4AB8-8A11-7EDBBFD72855}" srcOrd="2" destOrd="0" parTransId="{4E0CD5C6-B72C-4434-BE4F-4D3AA38A8186}" sibTransId="{1AAE0D2F-0B2E-4DAF-8B99-6029868F4939}"/>
    <dgm:cxn modelId="{8BB0CC0F-DCD9-400F-8A9A-71584E161D77}" srcId="{89B4CA8B-5FF6-419A-B4D3-F2A440656246}" destId="{425FA653-A868-4337-BB16-A403CDE61E89}" srcOrd="0" destOrd="0" parTransId="{F93E78DE-0E8E-4FFB-B2EF-9EC9376D81AB}" sibTransId="{4A899B30-F2EA-420C-9C66-7ADEC4B9C4F0}"/>
    <dgm:cxn modelId="{D66BB61B-07DA-472A-99DA-02852298680D}" type="presOf" srcId="{4E0CD5C6-B72C-4434-BE4F-4D3AA38A8186}" destId="{6C1F6DBC-1ED3-46FE-9F1F-344D71CFDE28}" srcOrd="1" destOrd="0" presId="urn:microsoft.com/office/officeart/2005/8/layout/radial5"/>
    <dgm:cxn modelId="{E3C19F1C-6BC4-43F5-8B57-F881BC615F28}" type="presOf" srcId="{18F11B59-C061-4B41-AD12-FC80086B7C96}" destId="{71C102A9-E0FA-4C75-BDA1-73169BE58B3C}" srcOrd="1" destOrd="0" presId="urn:microsoft.com/office/officeart/2005/8/layout/radial5"/>
    <dgm:cxn modelId="{3CA9B624-55DC-49A1-B243-B271D7003D11}" type="presOf" srcId="{D28FAD2A-4E9B-4E85-9FF8-BCC735D6EB05}" destId="{4ABF063B-8B30-4B10-84C2-1D517DD5A0B9}" srcOrd="0" destOrd="0" presId="urn:microsoft.com/office/officeart/2005/8/layout/radial5"/>
    <dgm:cxn modelId="{E98AB726-64C6-4445-8F88-AAED1DAA6D87}" type="presOf" srcId="{4E0CD5C6-B72C-4434-BE4F-4D3AA38A8186}" destId="{72072772-F71E-4F19-91AC-3F034C92FF62}" srcOrd="0" destOrd="0" presId="urn:microsoft.com/office/officeart/2005/8/layout/radial5"/>
    <dgm:cxn modelId="{20CEF02E-0E4A-439E-B0DC-4030BC2FB2E0}" type="presOf" srcId="{425FA653-A868-4337-BB16-A403CDE61E89}" destId="{8BAD42EE-0348-483C-AB30-53A354E97305}" srcOrd="0" destOrd="0" presId="urn:microsoft.com/office/officeart/2005/8/layout/radial5"/>
    <dgm:cxn modelId="{497E7263-FE57-4305-82F6-178143CD56B8}" type="presOf" srcId="{E342DE8A-BCAF-4619-B75E-923A899AFA9F}" destId="{55513BD7-49C4-4E6E-9EEE-CFF5257343A5}" srcOrd="1" destOrd="0" presId="urn:microsoft.com/office/officeart/2005/8/layout/radial5"/>
    <dgm:cxn modelId="{294E0B49-9BE9-4575-8347-884FDC42CE43}" type="presOf" srcId="{9C4F20D1-10A9-4895-A756-0CCD565856CF}" destId="{D5E37235-4F53-4C81-9626-5908655C36BE}" srcOrd="0" destOrd="0" presId="urn:microsoft.com/office/officeart/2005/8/layout/radial5"/>
    <dgm:cxn modelId="{63195D6D-2BC6-4995-9C08-D129079B08B4}" srcId="{89B4CA8B-5FF6-419A-B4D3-F2A440656246}" destId="{6C92BD1F-F5AA-4E4D-8A0E-D1C4076A7268}" srcOrd="3" destOrd="0" parTransId="{D28FAD2A-4E9B-4E85-9FF8-BCC735D6EB05}" sibTransId="{1AD2C005-F750-4CB1-99B9-FABBB98598D9}"/>
    <dgm:cxn modelId="{6C97F451-6771-4DEA-8248-2D6D05925B01}" type="presOf" srcId="{18F11B59-C061-4B41-AD12-FC80086B7C96}" destId="{D39DA47F-5DB6-4EA9-A380-44FA8EBF69FB}" srcOrd="0" destOrd="0" presId="urn:microsoft.com/office/officeart/2005/8/layout/radial5"/>
    <dgm:cxn modelId="{34824974-FB37-4C66-AA1D-7E49E983C071}" type="presOf" srcId="{F93E78DE-0E8E-4FFB-B2EF-9EC9376D81AB}" destId="{255F3675-4BFA-4A12-B4AB-99DDCA65BE66}" srcOrd="0" destOrd="0" presId="urn:microsoft.com/office/officeart/2005/8/layout/radial5"/>
    <dgm:cxn modelId="{0300BC75-44FB-42E9-BD22-F4AE52319A35}" type="presOf" srcId="{1A8FA7F4-CEA5-48A5-B7A0-1E4CBD151740}" destId="{0600529A-C33A-4957-9CF3-677159E72EE8}" srcOrd="0" destOrd="0" presId="urn:microsoft.com/office/officeart/2005/8/layout/radial5"/>
    <dgm:cxn modelId="{2EA4345A-F06C-49CD-8022-33649243D421}" type="presOf" srcId="{E52CF322-64E2-4660-9059-04E8778BE2F0}" destId="{0E84B86D-E941-40B2-9C49-8162DD0B5F17}" srcOrd="0" destOrd="0" presId="urn:microsoft.com/office/officeart/2005/8/layout/radial5"/>
    <dgm:cxn modelId="{54828D80-E1DF-4B42-A853-CED5FFC0DA6B}" type="presOf" srcId="{EECEC8D4-FAF0-4AB8-8A11-7EDBBFD72855}" destId="{80AE1EFB-C1B8-414F-A0DD-E84EEDF63723}" srcOrd="0" destOrd="0" presId="urn:microsoft.com/office/officeart/2005/8/layout/radial5"/>
    <dgm:cxn modelId="{4224C29B-433B-4031-8BC6-865161FBBE6A}" type="presOf" srcId="{D28FAD2A-4E9B-4E85-9FF8-BCC735D6EB05}" destId="{D8C1DCA7-140E-4D8F-8D54-6D72B8924CF6}" srcOrd="1" destOrd="0" presId="urn:microsoft.com/office/officeart/2005/8/layout/radial5"/>
    <dgm:cxn modelId="{CC9BDF9F-C910-4247-A4C5-7DA2D8F52AA6}" type="presOf" srcId="{E342DE8A-BCAF-4619-B75E-923A899AFA9F}" destId="{DCACFBEB-A70D-48E8-9F90-F1352CD8992D}" srcOrd="0" destOrd="0" presId="urn:microsoft.com/office/officeart/2005/8/layout/radial5"/>
    <dgm:cxn modelId="{C69365AE-7C2B-4456-A60D-4EFF4D91A9C4}" type="presOf" srcId="{6C92BD1F-F5AA-4E4D-8A0E-D1C4076A7268}" destId="{A348CB62-614C-422E-A63B-A4BC2501C2E9}" srcOrd="0" destOrd="0" presId="urn:microsoft.com/office/officeart/2005/8/layout/radial5"/>
    <dgm:cxn modelId="{485413B1-5A98-4802-B728-D717633CCCD2}" srcId="{89B4CA8B-5FF6-419A-B4D3-F2A440656246}" destId="{1A8FA7F4-CEA5-48A5-B7A0-1E4CBD151740}" srcOrd="1" destOrd="0" parTransId="{E342DE8A-BCAF-4619-B75E-923A899AFA9F}" sibTransId="{B00CDFBF-654F-415C-9F41-F478AA986F25}"/>
    <dgm:cxn modelId="{E5161CD1-D5C8-49DE-AC0D-54794AA3C90A}" srcId="{E52CF322-64E2-4660-9059-04E8778BE2F0}" destId="{89B4CA8B-5FF6-419A-B4D3-F2A440656246}" srcOrd="0" destOrd="0" parTransId="{CC19F55E-221D-4F21-93B5-19E2FC69EF8C}" sibTransId="{2E1AC43E-E1F9-42E3-A3AC-FE818185D7BA}"/>
    <dgm:cxn modelId="{87C96EEB-3CC9-4AAA-8A9A-CFEA7DC12B87}" type="presOf" srcId="{F93E78DE-0E8E-4FFB-B2EF-9EC9376D81AB}" destId="{6A3D4054-6F3F-4689-AD8E-A3409453C876}" srcOrd="1" destOrd="0" presId="urn:microsoft.com/office/officeart/2005/8/layout/radial5"/>
    <dgm:cxn modelId="{A82D06FF-960D-4DE4-A78A-C2373FC8DEC3}" type="presOf" srcId="{89B4CA8B-5FF6-419A-B4D3-F2A440656246}" destId="{6C01330F-4595-4581-9755-9392D3C5D133}" srcOrd="0" destOrd="0" presId="urn:microsoft.com/office/officeart/2005/8/layout/radial5"/>
    <dgm:cxn modelId="{5A638F61-BA60-46E7-BB37-77B70A491524}" type="presParOf" srcId="{0E84B86D-E941-40B2-9C49-8162DD0B5F17}" destId="{6C01330F-4595-4581-9755-9392D3C5D133}" srcOrd="0" destOrd="0" presId="urn:microsoft.com/office/officeart/2005/8/layout/radial5"/>
    <dgm:cxn modelId="{803D65D3-3A34-4F4C-B79F-F90E22FC1E96}" type="presParOf" srcId="{0E84B86D-E941-40B2-9C49-8162DD0B5F17}" destId="{255F3675-4BFA-4A12-B4AB-99DDCA65BE66}" srcOrd="1" destOrd="0" presId="urn:microsoft.com/office/officeart/2005/8/layout/radial5"/>
    <dgm:cxn modelId="{8E1516F9-B10C-4FF3-873B-7197FB713334}" type="presParOf" srcId="{255F3675-4BFA-4A12-B4AB-99DDCA65BE66}" destId="{6A3D4054-6F3F-4689-AD8E-A3409453C876}" srcOrd="0" destOrd="0" presId="urn:microsoft.com/office/officeart/2005/8/layout/radial5"/>
    <dgm:cxn modelId="{A04B3BBB-C396-42B3-927D-82D7084B772E}" type="presParOf" srcId="{0E84B86D-E941-40B2-9C49-8162DD0B5F17}" destId="{8BAD42EE-0348-483C-AB30-53A354E97305}" srcOrd="2" destOrd="0" presId="urn:microsoft.com/office/officeart/2005/8/layout/radial5"/>
    <dgm:cxn modelId="{B1B8CA32-7973-4FEA-A782-C71E0FB17729}" type="presParOf" srcId="{0E84B86D-E941-40B2-9C49-8162DD0B5F17}" destId="{DCACFBEB-A70D-48E8-9F90-F1352CD8992D}" srcOrd="3" destOrd="0" presId="urn:microsoft.com/office/officeart/2005/8/layout/radial5"/>
    <dgm:cxn modelId="{E2CCBB6C-03C5-4E81-AEF0-A8894E3519B5}" type="presParOf" srcId="{DCACFBEB-A70D-48E8-9F90-F1352CD8992D}" destId="{55513BD7-49C4-4E6E-9EEE-CFF5257343A5}" srcOrd="0" destOrd="0" presId="urn:microsoft.com/office/officeart/2005/8/layout/radial5"/>
    <dgm:cxn modelId="{47C3C2EF-7458-48F8-BAA3-3C2918F8ED7D}" type="presParOf" srcId="{0E84B86D-E941-40B2-9C49-8162DD0B5F17}" destId="{0600529A-C33A-4957-9CF3-677159E72EE8}" srcOrd="4" destOrd="0" presId="urn:microsoft.com/office/officeart/2005/8/layout/radial5"/>
    <dgm:cxn modelId="{86BF57FD-2ECD-46A5-BEAA-422E6E326D62}" type="presParOf" srcId="{0E84B86D-E941-40B2-9C49-8162DD0B5F17}" destId="{72072772-F71E-4F19-91AC-3F034C92FF62}" srcOrd="5" destOrd="0" presId="urn:microsoft.com/office/officeart/2005/8/layout/radial5"/>
    <dgm:cxn modelId="{0AE3C690-7603-40EF-B8BF-B5E0571FDCE4}" type="presParOf" srcId="{72072772-F71E-4F19-91AC-3F034C92FF62}" destId="{6C1F6DBC-1ED3-46FE-9F1F-344D71CFDE28}" srcOrd="0" destOrd="0" presId="urn:microsoft.com/office/officeart/2005/8/layout/radial5"/>
    <dgm:cxn modelId="{3064998D-48AE-490F-AE70-9FD609033926}" type="presParOf" srcId="{0E84B86D-E941-40B2-9C49-8162DD0B5F17}" destId="{80AE1EFB-C1B8-414F-A0DD-E84EEDF63723}" srcOrd="6" destOrd="0" presId="urn:microsoft.com/office/officeart/2005/8/layout/radial5"/>
    <dgm:cxn modelId="{6A754BDF-5C7A-4D3F-92D4-5A023C4841CE}" type="presParOf" srcId="{0E84B86D-E941-40B2-9C49-8162DD0B5F17}" destId="{4ABF063B-8B30-4B10-84C2-1D517DD5A0B9}" srcOrd="7" destOrd="0" presId="urn:microsoft.com/office/officeart/2005/8/layout/radial5"/>
    <dgm:cxn modelId="{6B8F82B7-34C8-45CC-8E95-51235CC1017D}" type="presParOf" srcId="{4ABF063B-8B30-4B10-84C2-1D517DD5A0B9}" destId="{D8C1DCA7-140E-4D8F-8D54-6D72B8924CF6}" srcOrd="0" destOrd="0" presId="urn:microsoft.com/office/officeart/2005/8/layout/radial5"/>
    <dgm:cxn modelId="{BDDA5BD7-2DBA-4EE6-ABE9-D9B3B7C5457C}" type="presParOf" srcId="{0E84B86D-E941-40B2-9C49-8162DD0B5F17}" destId="{A348CB62-614C-422E-A63B-A4BC2501C2E9}" srcOrd="8" destOrd="0" presId="urn:microsoft.com/office/officeart/2005/8/layout/radial5"/>
    <dgm:cxn modelId="{0572D90F-6057-47AF-AE32-05041FB7AAF8}" type="presParOf" srcId="{0E84B86D-E941-40B2-9C49-8162DD0B5F17}" destId="{D39DA47F-5DB6-4EA9-A380-44FA8EBF69FB}" srcOrd="9" destOrd="0" presId="urn:microsoft.com/office/officeart/2005/8/layout/radial5"/>
    <dgm:cxn modelId="{AA283DA8-C5B4-4C38-99D7-5E135E6965D6}" type="presParOf" srcId="{D39DA47F-5DB6-4EA9-A380-44FA8EBF69FB}" destId="{71C102A9-E0FA-4C75-BDA1-73169BE58B3C}" srcOrd="0" destOrd="0" presId="urn:microsoft.com/office/officeart/2005/8/layout/radial5"/>
    <dgm:cxn modelId="{4B474A3A-AB0F-4235-85A3-8BD2E2CB0AFE}" type="presParOf" srcId="{0E84B86D-E941-40B2-9C49-8162DD0B5F17}" destId="{D5E37235-4F53-4C81-9626-5908655C36B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2C2E2-C8D5-4B2B-A59E-4CA92B145A0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A9C04-2F20-4A36-A8DA-B83392A42D28}">
      <dgm:prSet phldrT="[Text]" custT="1"/>
      <dgm:spPr/>
      <dgm:t>
        <a:bodyPr/>
        <a:lstStyle/>
        <a:p>
          <a:r>
            <a:rPr lang="en-US" sz="3600" dirty="0"/>
            <a:t>MR-1</a:t>
          </a:r>
        </a:p>
      </dgm:t>
    </dgm:pt>
    <dgm:pt modelId="{96CDA9EA-2B9F-437B-979B-F581FF00EA79}" type="parTrans" cxnId="{5E20A518-4CE4-4DD1-8162-107C8EE47F43}">
      <dgm:prSet/>
      <dgm:spPr/>
      <dgm:t>
        <a:bodyPr/>
        <a:lstStyle/>
        <a:p>
          <a:endParaRPr lang="en-US"/>
        </a:p>
      </dgm:t>
    </dgm:pt>
    <dgm:pt modelId="{E8CE2DCC-85CD-4D80-B7F1-E24974F34BE4}" type="sibTrans" cxnId="{5E20A518-4CE4-4DD1-8162-107C8EE47F43}">
      <dgm:prSet/>
      <dgm:spPr/>
      <dgm:t>
        <a:bodyPr/>
        <a:lstStyle/>
        <a:p>
          <a:endParaRPr lang="en-US"/>
        </a:p>
      </dgm:t>
    </dgm:pt>
    <dgm:pt modelId="{F4B93C38-431F-40BA-9F6D-E8342CD19BF0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just"/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800" dirty="0">
              <a:latin typeface="Times New Roman" pitchFamily="18" charset="0"/>
              <a:cs typeface="Times New Roman" pitchFamily="18" charset="0"/>
            </a:rPr>
            <a:t>Return of appointment of MD or WTD or manager</a:t>
          </a:r>
        </a:p>
        <a:p>
          <a:pPr algn="just"/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pPr algn="just"/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pPr algn="just"/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pPr algn="just"/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pPr algn="just"/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CD702A2D-7DB0-4156-A4B7-123911B14E88}" type="parTrans" cxnId="{AAFEB35B-CB50-4BC2-8120-DBDBDCF02ECA}">
      <dgm:prSet/>
      <dgm:spPr/>
      <dgm:t>
        <a:bodyPr/>
        <a:lstStyle/>
        <a:p>
          <a:endParaRPr lang="en-US"/>
        </a:p>
      </dgm:t>
    </dgm:pt>
    <dgm:pt modelId="{09111EE7-7B06-4B45-90EA-65223104F3CC}" type="sibTrans" cxnId="{AAFEB35B-CB50-4BC2-8120-DBDBDCF02ECA}">
      <dgm:prSet/>
      <dgm:spPr/>
      <dgm:t>
        <a:bodyPr/>
        <a:lstStyle/>
        <a:p>
          <a:endParaRPr lang="en-US"/>
        </a:p>
      </dgm:t>
    </dgm:pt>
    <dgm:pt modelId="{B355BD76-B707-4CD8-A409-3E8AF9EF3EE4}">
      <dgm:prSet phldrT="[Text]" custT="1"/>
      <dgm:spPr/>
      <dgm:t>
        <a:bodyPr/>
        <a:lstStyle/>
        <a:p>
          <a:r>
            <a:rPr lang="en-US" sz="3600" dirty="0"/>
            <a:t>MR-2</a:t>
          </a:r>
        </a:p>
      </dgm:t>
    </dgm:pt>
    <dgm:pt modelId="{86AB8E69-FD8A-47C3-88DF-036AC17A7A22}" type="parTrans" cxnId="{F943A0D5-B9AE-4DC4-A134-85E1FA27B215}">
      <dgm:prSet/>
      <dgm:spPr/>
      <dgm:t>
        <a:bodyPr/>
        <a:lstStyle/>
        <a:p>
          <a:endParaRPr lang="en-US"/>
        </a:p>
      </dgm:t>
    </dgm:pt>
    <dgm:pt modelId="{BAF0D38E-8A3F-465B-AC27-8CA73A487119}" type="sibTrans" cxnId="{F943A0D5-B9AE-4DC4-A134-85E1FA27B215}">
      <dgm:prSet/>
      <dgm:spPr/>
      <dgm:t>
        <a:bodyPr/>
        <a:lstStyle/>
        <a:p>
          <a:endParaRPr lang="en-US"/>
        </a:p>
      </dgm:t>
    </dgm:pt>
    <dgm:pt modelId="{46E28BB0-22F9-4815-97DD-96AF8676C0F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/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800" dirty="0">
              <a:latin typeface="Times New Roman" pitchFamily="18" charset="0"/>
              <a:cs typeface="Times New Roman" pitchFamily="18" charset="0"/>
            </a:rPr>
            <a:t>Application to the CG for approval of appointment / reappointment and remuneration or increase in remuneration or waiver for excess or over payment to MD or WTD or manager and commission or remuneration to directors</a:t>
          </a:r>
        </a:p>
      </dgm:t>
    </dgm:pt>
    <dgm:pt modelId="{41D0C659-CAF6-424A-BF8B-1438B608C41A}" type="parTrans" cxnId="{9D6ACB42-805C-43CD-9202-897C71812FCC}">
      <dgm:prSet/>
      <dgm:spPr/>
      <dgm:t>
        <a:bodyPr/>
        <a:lstStyle/>
        <a:p>
          <a:endParaRPr lang="en-US"/>
        </a:p>
      </dgm:t>
    </dgm:pt>
    <dgm:pt modelId="{6B0F2BBD-B3A0-4AD2-AC49-521CD2F91F9E}" type="sibTrans" cxnId="{9D6ACB42-805C-43CD-9202-897C71812FCC}">
      <dgm:prSet/>
      <dgm:spPr/>
      <dgm:t>
        <a:bodyPr/>
        <a:lstStyle/>
        <a:p>
          <a:endParaRPr lang="en-US"/>
        </a:p>
      </dgm:t>
    </dgm:pt>
    <dgm:pt modelId="{42668CBA-D57A-4286-9AE8-818104F12939}" type="pres">
      <dgm:prSet presAssocID="{7382C2E2-C8D5-4B2B-A59E-4CA92B145A0F}" presName="list" presStyleCnt="0">
        <dgm:presLayoutVars>
          <dgm:dir/>
          <dgm:animLvl val="lvl"/>
        </dgm:presLayoutVars>
      </dgm:prSet>
      <dgm:spPr/>
    </dgm:pt>
    <dgm:pt modelId="{8CB82C47-27FB-457D-8F2A-2647DCA1C42C}" type="pres">
      <dgm:prSet presAssocID="{155A9C04-2F20-4A36-A8DA-B83392A42D28}" presName="posSpace" presStyleCnt="0"/>
      <dgm:spPr/>
    </dgm:pt>
    <dgm:pt modelId="{C440ECFB-AFEB-4E20-B85E-641FF38B488A}" type="pres">
      <dgm:prSet presAssocID="{155A9C04-2F20-4A36-A8DA-B83392A42D28}" presName="vertFlow" presStyleCnt="0"/>
      <dgm:spPr/>
    </dgm:pt>
    <dgm:pt modelId="{8D2DD85C-D29E-46D3-B818-795E2D5FE2BA}" type="pres">
      <dgm:prSet presAssocID="{155A9C04-2F20-4A36-A8DA-B83392A42D28}" presName="topSpace" presStyleCnt="0"/>
      <dgm:spPr/>
    </dgm:pt>
    <dgm:pt modelId="{4ABA0AE6-EAA2-4B6B-B4C0-4A007D69CE04}" type="pres">
      <dgm:prSet presAssocID="{155A9C04-2F20-4A36-A8DA-B83392A42D28}" presName="firstComp" presStyleCnt="0"/>
      <dgm:spPr/>
    </dgm:pt>
    <dgm:pt modelId="{93075D6B-5EE6-4FBE-ADC1-67E6B29ADADC}" type="pres">
      <dgm:prSet presAssocID="{155A9C04-2F20-4A36-A8DA-B83392A42D28}" presName="firstChild" presStyleLbl="bgAccFollowNode1" presStyleIdx="0" presStyleCnt="2" custScaleX="112817" custScaleY="342918" custLinFactNeighborX="-15136" custLinFactNeighborY="-33978"/>
      <dgm:spPr/>
    </dgm:pt>
    <dgm:pt modelId="{F490FD16-226E-4B1B-8FC2-FE2474655E38}" type="pres">
      <dgm:prSet presAssocID="{155A9C04-2F20-4A36-A8DA-B83392A42D28}" presName="firstChildTx" presStyleLbl="bgAccFollowNode1" presStyleIdx="0" presStyleCnt="2">
        <dgm:presLayoutVars>
          <dgm:bulletEnabled val="1"/>
        </dgm:presLayoutVars>
      </dgm:prSet>
      <dgm:spPr/>
    </dgm:pt>
    <dgm:pt modelId="{0245DF30-E089-4F4E-A516-4EAA178CBF74}" type="pres">
      <dgm:prSet presAssocID="{155A9C04-2F20-4A36-A8DA-B83392A42D28}" presName="negSpace" presStyleCnt="0"/>
      <dgm:spPr/>
    </dgm:pt>
    <dgm:pt modelId="{5F1FDD83-73B4-4947-A64D-B8E8BE877B5B}" type="pres">
      <dgm:prSet presAssocID="{155A9C04-2F20-4A36-A8DA-B83392A42D28}" presName="circle" presStyleLbl="node1" presStyleIdx="0" presStyleCnt="2" custLinFactNeighborX="39372"/>
      <dgm:spPr/>
    </dgm:pt>
    <dgm:pt modelId="{E4712E94-9002-4DAD-AABB-CF4804BAEAB5}" type="pres">
      <dgm:prSet presAssocID="{E8CE2DCC-85CD-4D80-B7F1-E24974F34BE4}" presName="transSpace" presStyleCnt="0"/>
      <dgm:spPr/>
    </dgm:pt>
    <dgm:pt modelId="{F60A1FD0-239F-4086-A1A1-4A5F0C7BBDD3}" type="pres">
      <dgm:prSet presAssocID="{B355BD76-B707-4CD8-A409-3E8AF9EF3EE4}" presName="posSpace" presStyleCnt="0"/>
      <dgm:spPr/>
    </dgm:pt>
    <dgm:pt modelId="{A2C459FC-74FF-42A7-8694-8C9E0B3986A7}" type="pres">
      <dgm:prSet presAssocID="{B355BD76-B707-4CD8-A409-3E8AF9EF3EE4}" presName="vertFlow" presStyleCnt="0"/>
      <dgm:spPr/>
    </dgm:pt>
    <dgm:pt modelId="{3B7A66E0-B16D-464D-B015-3097CE34F6E8}" type="pres">
      <dgm:prSet presAssocID="{B355BD76-B707-4CD8-A409-3E8AF9EF3EE4}" presName="topSpace" presStyleCnt="0"/>
      <dgm:spPr/>
    </dgm:pt>
    <dgm:pt modelId="{4D66B47C-7953-4F60-8032-4E5CA3A05938}" type="pres">
      <dgm:prSet presAssocID="{B355BD76-B707-4CD8-A409-3E8AF9EF3EE4}" presName="firstComp" presStyleCnt="0"/>
      <dgm:spPr/>
    </dgm:pt>
    <dgm:pt modelId="{AF162699-6904-4F23-A40E-5742913652DB}" type="pres">
      <dgm:prSet presAssocID="{B355BD76-B707-4CD8-A409-3E8AF9EF3EE4}" presName="firstChild" presStyleLbl="bgAccFollowNode1" presStyleIdx="1" presStyleCnt="2" custScaleX="114556" custScaleY="342015" custLinFactNeighborX="-49021" custLinFactNeighborY="-32770"/>
      <dgm:spPr/>
    </dgm:pt>
    <dgm:pt modelId="{D0104B7C-079C-47C8-AC89-8B9F936E9FDA}" type="pres">
      <dgm:prSet presAssocID="{B355BD76-B707-4CD8-A409-3E8AF9EF3EE4}" presName="firstChildTx" presStyleLbl="bgAccFollowNode1" presStyleIdx="1" presStyleCnt="2">
        <dgm:presLayoutVars>
          <dgm:bulletEnabled val="1"/>
        </dgm:presLayoutVars>
      </dgm:prSet>
      <dgm:spPr/>
    </dgm:pt>
    <dgm:pt modelId="{21B8DF88-0FA3-47EE-AF04-3923008A1718}" type="pres">
      <dgm:prSet presAssocID="{B355BD76-B707-4CD8-A409-3E8AF9EF3EE4}" presName="negSpace" presStyleCnt="0"/>
      <dgm:spPr/>
    </dgm:pt>
    <dgm:pt modelId="{0D535DEF-D2E5-4FF2-B0EF-41D63C755E09}" type="pres">
      <dgm:prSet presAssocID="{B355BD76-B707-4CD8-A409-3E8AF9EF3EE4}" presName="circle" presStyleLbl="node1" presStyleIdx="1" presStyleCnt="2"/>
      <dgm:spPr/>
    </dgm:pt>
  </dgm:ptLst>
  <dgm:cxnLst>
    <dgm:cxn modelId="{5E20A518-4CE4-4DD1-8162-107C8EE47F43}" srcId="{7382C2E2-C8D5-4B2B-A59E-4CA92B145A0F}" destId="{155A9C04-2F20-4A36-A8DA-B83392A42D28}" srcOrd="0" destOrd="0" parTransId="{96CDA9EA-2B9F-437B-979B-F581FF00EA79}" sibTransId="{E8CE2DCC-85CD-4D80-B7F1-E24974F34BE4}"/>
    <dgm:cxn modelId="{B819A423-4AD6-45FC-BF9B-76ADB195AEAD}" type="presOf" srcId="{F4B93C38-431F-40BA-9F6D-E8342CD19BF0}" destId="{F490FD16-226E-4B1B-8FC2-FE2474655E38}" srcOrd="1" destOrd="0" presId="urn:microsoft.com/office/officeart/2005/8/layout/hList9"/>
    <dgm:cxn modelId="{313AE130-9C74-4A61-A761-F0D26BF63E2A}" type="presOf" srcId="{155A9C04-2F20-4A36-A8DA-B83392A42D28}" destId="{5F1FDD83-73B4-4947-A64D-B8E8BE877B5B}" srcOrd="0" destOrd="0" presId="urn:microsoft.com/office/officeart/2005/8/layout/hList9"/>
    <dgm:cxn modelId="{5287AA32-E8E3-456F-A353-97540DDA1013}" type="presOf" srcId="{46E28BB0-22F9-4815-97DD-96AF8676C0F6}" destId="{D0104B7C-079C-47C8-AC89-8B9F936E9FDA}" srcOrd="1" destOrd="0" presId="urn:microsoft.com/office/officeart/2005/8/layout/hList9"/>
    <dgm:cxn modelId="{AAFEB35B-CB50-4BC2-8120-DBDBDCF02ECA}" srcId="{155A9C04-2F20-4A36-A8DA-B83392A42D28}" destId="{F4B93C38-431F-40BA-9F6D-E8342CD19BF0}" srcOrd="0" destOrd="0" parTransId="{CD702A2D-7DB0-4156-A4B7-123911B14E88}" sibTransId="{09111EE7-7B06-4B45-90EA-65223104F3CC}"/>
    <dgm:cxn modelId="{2B5D7161-FECE-404A-AD1A-026FF8A625C5}" type="presOf" srcId="{F4B93C38-431F-40BA-9F6D-E8342CD19BF0}" destId="{93075D6B-5EE6-4FBE-ADC1-67E6B29ADADC}" srcOrd="0" destOrd="0" presId="urn:microsoft.com/office/officeart/2005/8/layout/hList9"/>
    <dgm:cxn modelId="{66925B62-9683-4360-BF6C-EBE15075993A}" type="presOf" srcId="{46E28BB0-22F9-4815-97DD-96AF8676C0F6}" destId="{AF162699-6904-4F23-A40E-5742913652DB}" srcOrd="0" destOrd="0" presId="urn:microsoft.com/office/officeart/2005/8/layout/hList9"/>
    <dgm:cxn modelId="{9D6ACB42-805C-43CD-9202-897C71812FCC}" srcId="{B355BD76-B707-4CD8-A409-3E8AF9EF3EE4}" destId="{46E28BB0-22F9-4815-97DD-96AF8676C0F6}" srcOrd="0" destOrd="0" parTransId="{41D0C659-CAF6-424A-BF8B-1438B608C41A}" sibTransId="{6B0F2BBD-B3A0-4AD2-AC49-521CD2F91F9E}"/>
    <dgm:cxn modelId="{F943A0D5-B9AE-4DC4-A134-85E1FA27B215}" srcId="{7382C2E2-C8D5-4B2B-A59E-4CA92B145A0F}" destId="{B355BD76-B707-4CD8-A409-3E8AF9EF3EE4}" srcOrd="1" destOrd="0" parTransId="{86AB8E69-FD8A-47C3-88DF-036AC17A7A22}" sibTransId="{BAF0D38E-8A3F-465B-AC27-8CA73A487119}"/>
    <dgm:cxn modelId="{5B25F0D8-CF3D-4877-A113-77ECBDC8CDA0}" type="presOf" srcId="{B355BD76-B707-4CD8-A409-3E8AF9EF3EE4}" destId="{0D535DEF-D2E5-4FF2-B0EF-41D63C755E09}" srcOrd="0" destOrd="0" presId="urn:microsoft.com/office/officeart/2005/8/layout/hList9"/>
    <dgm:cxn modelId="{C2EC02E5-32FD-40AC-A896-5B3524DC11FE}" type="presOf" srcId="{7382C2E2-C8D5-4B2B-A59E-4CA92B145A0F}" destId="{42668CBA-D57A-4286-9AE8-818104F12939}" srcOrd="0" destOrd="0" presId="urn:microsoft.com/office/officeart/2005/8/layout/hList9"/>
    <dgm:cxn modelId="{3D5CFFAA-4497-408F-AC75-08B0C62B65A8}" type="presParOf" srcId="{42668CBA-D57A-4286-9AE8-818104F12939}" destId="{8CB82C47-27FB-457D-8F2A-2647DCA1C42C}" srcOrd="0" destOrd="0" presId="urn:microsoft.com/office/officeart/2005/8/layout/hList9"/>
    <dgm:cxn modelId="{0D2318F1-9C91-4C80-8835-BFEABDC95A11}" type="presParOf" srcId="{42668CBA-D57A-4286-9AE8-818104F12939}" destId="{C440ECFB-AFEB-4E20-B85E-641FF38B488A}" srcOrd="1" destOrd="0" presId="urn:microsoft.com/office/officeart/2005/8/layout/hList9"/>
    <dgm:cxn modelId="{EA6E10A9-A86D-4F43-ACDF-B8B434160038}" type="presParOf" srcId="{C440ECFB-AFEB-4E20-B85E-641FF38B488A}" destId="{8D2DD85C-D29E-46D3-B818-795E2D5FE2BA}" srcOrd="0" destOrd="0" presId="urn:microsoft.com/office/officeart/2005/8/layout/hList9"/>
    <dgm:cxn modelId="{6674077D-A12C-48D2-8EF5-CCCA95B4ADEE}" type="presParOf" srcId="{C440ECFB-AFEB-4E20-B85E-641FF38B488A}" destId="{4ABA0AE6-EAA2-4B6B-B4C0-4A007D69CE04}" srcOrd="1" destOrd="0" presId="urn:microsoft.com/office/officeart/2005/8/layout/hList9"/>
    <dgm:cxn modelId="{ED544555-2FF1-4348-82D0-20524453259F}" type="presParOf" srcId="{4ABA0AE6-EAA2-4B6B-B4C0-4A007D69CE04}" destId="{93075D6B-5EE6-4FBE-ADC1-67E6B29ADADC}" srcOrd="0" destOrd="0" presId="urn:microsoft.com/office/officeart/2005/8/layout/hList9"/>
    <dgm:cxn modelId="{00211496-FB44-43A2-BDB1-381DEEFCCE43}" type="presParOf" srcId="{4ABA0AE6-EAA2-4B6B-B4C0-4A007D69CE04}" destId="{F490FD16-226E-4B1B-8FC2-FE2474655E38}" srcOrd="1" destOrd="0" presId="urn:microsoft.com/office/officeart/2005/8/layout/hList9"/>
    <dgm:cxn modelId="{2FD74B9D-F480-48C4-9767-4F79FB0B300D}" type="presParOf" srcId="{42668CBA-D57A-4286-9AE8-818104F12939}" destId="{0245DF30-E089-4F4E-A516-4EAA178CBF74}" srcOrd="2" destOrd="0" presId="urn:microsoft.com/office/officeart/2005/8/layout/hList9"/>
    <dgm:cxn modelId="{28824101-646A-48BD-AD69-7FBC548E333B}" type="presParOf" srcId="{42668CBA-D57A-4286-9AE8-818104F12939}" destId="{5F1FDD83-73B4-4947-A64D-B8E8BE877B5B}" srcOrd="3" destOrd="0" presId="urn:microsoft.com/office/officeart/2005/8/layout/hList9"/>
    <dgm:cxn modelId="{7C7335D7-7200-46A8-A39F-F3107BF098C9}" type="presParOf" srcId="{42668CBA-D57A-4286-9AE8-818104F12939}" destId="{E4712E94-9002-4DAD-AABB-CF4804BAEAB5}" srcOrd="4" destOrd="0" presId="urn:microsoft.com/office/officeart/2005/8/layout/hList9"/>
    <dgm:cxn modelId="{4B8BC335-626C-438E-8DDE-293151DC78B9}" type="presParOf" srcId="{42668CBA-D57A-4286-9AE8-818104F12939}" destId="{F60A1FD0-239F-4086-A1A1-4A5F0C7BBDD3}" srcOrd="5" destOrd="0" presId="urn:microsoft.com/office/officeart/2005/8/layout/hList9"/>
    <dgm:cxn modelId="{8F45743E-F8B7-4F7B-A725-64EF16BF221C}" type="presParOf" srcId="{42668CBA-D57A-4286-9AE8-818104F12939}" destId="{A2C459FC-74FF-42A7-8694-8C9E0B3986A7}" srcOrd="6" destOrd="0" presId="urn:microsoft.com/office/officeart/2005/8/layout/hList9"/>
    <dgm:cxn modelId="{3580A288-2B25-45ED-A67B-F8B7EED71458}" type="presParOf" srcId="{A2C459FC-74FF-42A7-8694-8C9E0B3986A7}" destId="{3B7A66E0-B16D-464D-B015-3097CE34F6E8}" srcOrd="0" destOrd="0" presId="urn:microsoft.com/office/officeart/2005/8/layout/hList9"/>
    <dgm:cxn modelId="{158A2F5E-7248-4A60-A549-FB7478D06C5A}" type="presParOf" srcId="{A2C459FC-74FF-42A7-8694-8C9E0B3986A7}" destId="{4D66B47C-7953-4F60-8032-4E5CA3A05938}" srcOrd="1" destOrd="0" presId="urn:microsoft.com/office/officeart/2005/8/layout/hList9"/>
    <dgm:cxn modelId="{A91592BD-2D5B-43FC-B678-9CBC3C80B563}" type="presParOf" srcId="{4D66B47C-7953-4F60-8032-4E5CA3A05938}" destId="{AF162699-6904-4F23-A40E-5742913652DB}" srcOrd="0" destOrd="0" presId="urn:microsoft.com/office/officeart/2005/8/layout/hList9"/>
    <dgm:cxn modelId="{C0164E8A-F049-405B-8C5C-0DB969F072A1}" type="presParOf" srcId="{4D66B47C-7953-4F60-8032-4E5CA3A05938}" destId="{D0104B7C-079C-47C8-AC89-8B9F936E9FDA}" srcOrd="1" destOrd="0" presId="urn:microsoft.com/office/officeart/2005/8/layout/hList9"/>
    <dgm:cxn modelId="{F683EF52-EA15-4F63-B019-006ED343F0F0}" type="presParOf" srcId="{42668CBA-D57A-4286-9AE8-818104F12939}" destId="{21B8DF88-0FA3-47EE-AF04-3923008A1718}" srcOrd="7" destOrd="0" presId="urn:microsoft.com/office/officeart/2005/8/layout/hList9"/>
    <dgm:cxn modelId="{EEDBA318-531F-4067-AA05-FFD63A1CD015}" type="presParOf" srcId="{42668CBA-D57A-4286-9AE8-818104F12939}" destId="{0D535DEF-D2E5-4FF2-B0EF-41D63C755E0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DC9D4F-3512-455A-B740-6B8869848776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A2BBA3-0609-477F-95C6-D4FD86CDE9E9}">
      <dgm:prSet phldrT="[Text]" custT="1"/>
      <dgm:spPr/>
      <dgm:t>
        <a:bodyPr/>
        <a:lstStyle/>
        <a:p>
          <a:r>
            <a:rPr lang="en-US" sz="2000" b="1" dirty="0">
              <a:latin typeface="Times New Roman" pitchFamily="18" charset="0"/>
              <a:cs typeface="Times New Roman" pitchFamily="18" charset="0"/>
            </a:rPr>
            <a:t>GNL-1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: Form for filing application with Registrar of Companies (ROCs)</a:t>
          </a:r>
        </a:p>
      </dgm:t>
    </dgm:pt>
    <dgm:pt modelId="{10F7B460-6570-4AA8-9708-903FC66C6954}" type="parTrans" cxnId="{F9408F4B-D9EF-42D3-97B5-AD12237549C9}">
      <dgm:prSet/>
      <dgm:spPr/>
      <dgm:t>
        <a:bodyPr/>
        <a:lstStyle/>
        <a:p>
          <a:endParaRPr lang="en-US"/>
        </a:p>
      </dgm:t>
    </dgm:pt>
    <dgm:pt modelId="{53406B8A-8D55-4D85-A0B7-9A8FFE163568}" type="sibTrans" cxnId="{F9408F4B-D9EF-42D3-97B5-AD12237549C9}">
      <dgm:prSet/>
      <dgm:spPr/>
      <dgm:t>
        <a:bodyPr/>
        <a:lstStyle/>
        <a:p>
          <a:endParaRPr lang="en-US"/>
        </a:p>
      </dgm:t>
    </dgm:pt>
    <dgm:pt modelId="{735B3E19-8F52-42D2-AF9B-0CBFFF4BAB5F}">
      <dgm:prSet phldrT="[Text]" custT="1"/>
      <dgm:spPr/>
      <dgm:t>
        <a:bodyPr/>
        <a:lstStyle/>
        <a:p>
          <a:r>
            <a:rPr lang="en-US" sz="2000" b="1" dirty="0">
              <a:latin typeface="Times New Roman" pitchFamily="18" charset="0"/>
              <a:cs typeface="Times New Roman" pitchFamily="18" charset="0"/>
            </a:rPr>
            <a:t>GNL-4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: Form for filing Addendum for rectification of defects or incompleteness</a:t>
          </a:r>
        </a:p>
      </dgm:t>
    </dgm:pt>
    <dgm:pt modelId="{34AC70F3-A196-44B4-880A-E05664C311FB}" type="parTrans" cxnId="{907EC64C-86DD-4106-B5BD-A7676DED9DDE}">
      <dgm:prSet/>
      <dgm:spPr/>
      <dgm:t>
        <a:bodyPr/>
        <a:lstStyle/>
        <a:p>
          <a:endParaRPr lang="en-US"/>
        </a:p>
      </dgm:t>
    </dgm:pt>
    <dgm:pt modelId="{1473B8D5-2C12-4755-9EF7-938DB1C65E21}" type="sibTrans" cxnId="{907EC64C-86DD-4106-B5BD-A7676DED9DDE}">
      <dgm:prSet/>
      <dgm:spPr/>
      <dgm:t>
        <a:bodyPr/>
        <a:lstStyle/>
        <a:p>
          <a:endParaRPr lang="en-US"/>
        </a:p>
      </dgm:t>
    </dgm:pt>
    <dgm:pt modelId="{2D9165A3-F6D8-4F81-8ACA-5B492B20A846}">
      <dgm:prSet phldrT="[Text]" custT="1"/>
      <dgm:spPr/>
      <dgm:t>
        <a:bodyPr/>
        <a:lstStyle/>
        <a:p>
          <a:pPr algn="just"/>
          <a:r>
            <a:rPr lang="en-US" sz="2000" b="1" dirty="0">
              <a:latin typeface="Times New Roman" pitchFamily="18" charset="0"/>
              <a:cs typeface="Times New Roman" pitchFamily="18" charset="0"/>
            </a:rPr>
            <a:t>GNL-3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: Form for Particulars of person (s) or Key managerial personnel charged or specified for the purpose of Section 2 (60)</a:t>
          </a:r>
        </a:p>
      </dgm:t>
    </dgm:pt>
    <dgm:pt modelId="{0E5A9854-D7C2-4FF1-9448-92B62C3291D9}" type="parTrans" cxnId="{44B150A4-93A5-4D46-90C8-E814672B6A0F}">
      <dgm:prSet/>
      <dgm:spPr/>
      <dgm:t>
        <a:bodyPr/>
        <a:lstStyle/>
        <a:p>
          <a:endParaRPr lang="en-US"/>
        </a:p>
      </dgm:t>
    </dgm:pt>
    <dgm:pt modelId="{DB83ABA8-874B-4B65-AA69-3B43CB7068F9}" type="sibTrans" cxnId="{44B150A4-93A5-4D46-90C8-E814672B6A0F}">
      <dgm:prSet/>
      <dgm:spPr/>
      <dgm:t>
        <a:bodyPr/>
        <a:lstStyle/>
        <a:p>
          <a:endParaRPr lang="en-US"/>
        </a:p>
      </dgm:t>
    </dgm:pt>
    <dgm:pt modelId="{CB56AEF7-2D66-46E3-B2D2-C77A8C2F4CF3}" type="pres">
      <dgm:prSet presAssocID="{FCDC9D4F-3512-455A-B740-6B8869848776}" presName="linear" presStyleCnt="0">
        <dgm:presLayoutVars>
          <dgm:animLvl val="lvl"/>
          <dgm:resizeHandles val="exact"/>
        </dgm:presLayoutVars>
      </dgm:prSet>
      <dgm:spPr/>
    </dgm:pt>
    <dgm:pt modelId="{B4F54F20-1B5D-48AB-B1C5-61F9940195BD}" type="pres">
      <dgm:prSet presAssocID="{45A2BBA3-0609-477F-95C6-D4FD86CDE9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B47421-37BE-4FC3-824C-F834A5E10148}" type="pres">
      <dgm:prSet presAssocID="{53406B8A-8D55-4D85-A0B7-9A8FFE163568}" presName="spacer" presStyleCnt="0"/>
      <dgm:spPr/>
    </dgm:pt>
    <dgm:pt modelId="{10759520-75C4-482B-82A4-0B7542F38B4D}" type="pres">
      <dgm:prSet presAssocID="{2D9165A3-F6D8-4F81-8ACA-5B492B20A8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3BF2D1-2082-49D3-BEE0-763D29039E0E}" type="pres">
      <dgm:prSet presAssocID="{DB83ABA8-874B-4B65-AA69-3B43CB7068F9}" presName="spacer" presStyleCnt="0"/>
      <dgm:spPr/>
    </dgm:pt>
    <dgm:pt modelId="{E7624BF1-FB62-49E6-88A6-622AE8D57014}" type="pres">
      <dgm:prSet presAssocID="{735B3E19-8F52-42D2-AF9B-0CBFFF4BAB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77520-F325-4EF9-9BBB-BBD05AD74782}" type="presOf" srcId="{FCDC9D4F-3512-455A-B740-6B8869848776}" destId="{CB56AEF7-2D66-46E3-B2D2-C77A8C2F4CF3}" srcOrd="0" destOrd="0" presId="urn:microsoft.com/office/officeart/2005/8/layout/vList2"/>
    <dgm:cxn modelId="{8C49503C-C538-4ABA-BF52-C803CB20DAFD}" type="presOf" srcId="{45A2BBA3-0609-477F-95C6-D4FD86CDE9E9}" destId="{B4F54F20-1B5D-48AB-B1C5-61F9940195BD}" srcOrd="0" destOrd="0" presId="urn:microsoft.com/office/officeart/2005/8/layout/vList2"/>
    <dgm:cxn modelId="{97E9E744-61FD-432B-A278-DF006DDB1631}" type="presOf" srcId="{735B3E19-8F52-42D2-AF9B-0CBFFF4BAB5F}" destId="{E7624BF1-FB62-49E6-88A6-622AE8D57014}" srcOrd="0" destOrd="0" presId="urn:microsoft.com/office/officeart/2005/8/layout/vList2"/>
    <dgm:cxn modelId="{F9408F4B-D9EF-42D3-97B5-AD12237549C9}" srcId="{FCDC9D4F-3512-455A-B740-6B8869848776}" destId="{45A2BBA3-0609-477F-95C6-D4FD86CDE9E9}" srcOrd="0" destOrd="0" parTransId="{10F7B460-6570-4AA8-9708-903FC66C6954}" sibTransId="{53406B8A-8D55-4D85-A0B7-9A8FFE163568}"/>
    <dgm:cxn modelId="{907EC64C-86DD-4106-B5BD-A7676DED9DDE}" srcId="{FCDC9D4F-3512-455A-B740-6B8869848776}" destId="{735B3E19-8F52-42D2-AF9B-0CBFFF4BAB5F}" srcOrd="2" destOrd="0" parTransId="{34AC70F3-A196-44B4-880A-E05664C311FB}" sibTransId="{1473B8D5-2C12-4755-9EF7-938DB1C65E21}"/>
    <dgm:cxn modelId="{706B997D-5CFF-406F-BE74-04180962B394}" type="presOf" srcId="{2D9165A3-F6D8-4F81-8ACA-5B492B20A846}" destId="{10759520-75C4-482B-82A4-0B7542F38B4D}" srcOrd="0" destOrd="0" presId="urn:microsoft.com/office/officeart/2005/8/layout/vList2"/>
    <dgm:cxn modelId="{44B150A4-93A5-4D46-90C8-E814672B6A0F}" srcId="{FCDC9D4F-3512-455A-B740-6B8869848776}" destId="{2D9165A3-F6D8-4F81-8ACA-5B492B20A846}" srcOrd="1" destOrd="0" parTransId="{0E5A9854-D7C2-4FF1-9448-92B62C3291D9}" sibTransId="{DB83ABA8-874B-4B65-AA69-3B43CB7068F9}"/>
    <dgm:cxn modelId="{504AB1FC-C8F7-432F-85A8-94F9C70E09F5}" type="presParOf" srcId="{CB56AEF7-2D66-46E3-B2D2-C77A8C2F4CF3}" destId="{B4F54F20-1B5D-48AB-B1C5-61F9940195BD}" srcOrd="0" destOrd="0" presId="urn:microsoft.com/office/officeart/2005/8/layout/vList2"/>
    <dgm:cxn modelId="{96214B8F-C340-405B-8062-552E7BCE0B13}" type="presParOf" srcId="{CB56AEF7-2D66-46E3-B2D2-C77A8C2F4CF3}" destId="{10B47421-37BE-4FC3-824C-F834A5E10148}" srcOrd="1" destOrd="0" presId="urn:microsoft.com/office/officeart/2005/8/layout/vList2"/>
    <dgm:cxn modelId="{796FC010-6C60-421A-BE9A-962D2B1CC5A5}" type="presParOf" srcId="{CB56AEF7-2D66-46E3-B2D2-C77A8C2F4CF3}" destId="{10759520-75C4-482B-82A4-0B7542F38B4D}" srcOrd="2" destOrd="0" presId="urn:microsoft.com/office/officeart/2005/8/layout/vList2"/>
    <dgm:cxn modelId="{8009DD3D-1A37-4182-8916-CA7B411F01C9}" type="presParOf" srcId="{CB56AEF7-2D66-46E3-B2D2-C77A8C2F4CF3}" destId="{2C3BF2D1-2082-49D3-BEE0-763D29039E0E}" srcOrd="3" destOrd="0" presId="urn:microsoft.com/office/officeart/2005/8/layout/vList2"/>
    <dgm:cxn modelId="{2FE763DE-54C4-45AD-B0D9-17A463BD00D2}" type="presParOf" srcId="{CB56AEF7-2D66-46E3-B2D2-C77A8C2F4CF3}" destId="{E7624BF1-FB62-49E6-88A6-622AE8D570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324194-2D10-4C50-B6AD-B5B21FEC243E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974EB6-8D53-47CA-A99B-EB45011BEF4E}">
      <dgm:prSet phldrT="[Text]" custT="1"/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Form NDH-1</a:t>
          </a:r>
        </a:p>
      </dgm:t>
    </dgm:pt>
    <dgm:pt modelId="{94F39BF7-D511-4B40-BA4A-BE85E54545DD}" type="parTrans" cxnId="{49FFDBC6-40FE-4D72-BBA9-1B5EADE8A903}">
      <dgm:prSet/>
      <dgm:spPr/>
      <dgm:t>
        <a:bodyPr/>
        <a:lstStyle/>
        <a:p>
          <a:endParaRPr lang="en-US"/>
        </a:p>
      </dgm:t>
    </dgm:pt>
    <dgm:pt modelId="{319DB5D4-6525-4482-A363-14C7E039B03F}" type="sibTrans" cxnId="{49FFDBC6-40FE-4D72-BBA9-1B5EADE8A903}">
      <dgm:prSet/>
      <dgm:spPr/>
      <dgm:t>
        <a:bodyPr/>
        <a:lstStyle/>
        <a:p>
          <a:endParaRPr lang="en-US"/>
        </a:p>
      </dgm:t>
    </dgm:pt>
    <dgm:pt modelId="{C6AB14AD-8282-4E5E-B92B-594686CB916E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Return of Statutory Compliances</a:t>
          </a:r>
        </a:p>
      </dgm:t>
    </dgm:pt>
    <dgm:pt modelId="{E552CEC1-3520-492B-856C-279B8BA198F1}" type="parTrans" cxnId="{8D3CB308-801D-4CAA-BCF9-224945DA0A65}">
      <dgm:prSet/>
      <dgm:spPr/>
      <dgm:t>
        <a:bodyPr/>
        <a:lstStyle/>
        <a:p>
          <a:endParaRPr lang="en-US"/>
        </a:p>
      </dgm:t>
    </dgm:pt>
    <dgm:pt modelId="{7F1AC778-D3C7-44F4-90B5-70D91B8433E0}" type="sibTrans" cxnId="{8D3CB308-801D-4CAA-BCF9-224945DA0A65}">
      <dgm:prSet/>
      <dgm:spPr/>
      <dgm:t>
        <a:bodyPr/>
        <a:lstStyle/>
        <a:p>
          <a:endParaRPr lang="en-US"/>
        </a:p>
      </dgm:t>
    </dgm:pt>
    <dgm:pt modelId="{60C08777-CABE-4101-A8AD-F6ACBA17267D}">
      <dgm:prSet phldrT="[Text]" custT="1"/>
      <dgm:spPr/>
      <dgm:t>
        <a:bodyPr/>
        <a:lstStyle/>
        <a:p>
          <a:pPr algn="l"/>
          <a:r>
            <a:rPr lang="en-US" sz="3200" b="1" dirty="0">
              <a:latin typeface="Times New Roman" pitchFamily="18" charset="0"/>
              <a:cs typeface="Times New Roman" pitchFamily="18" charset="0"/>
            </a:rPr>
            <a:t>Form NDH-2</a:t>
          </a:r>
          <a:endParaRPr lang="en-US" sz="2400" b="1" dirty="0"/>
        </a:p>
      </dgm:t>
    </dgm:pt>
    <dgm:pt modelId="{E6B27A63-9F73-4226-89B0-D40AEC84E546}" type="parTrans" cxnId="{5C0694A4-0FEE-4EF3-8B17-D76F942BE025}">
      <dgm:prSet/>
      <dgm:spPr/>
      <dgm:t>
        <a:bodyPr/>
        <a:lstStyle/>
        <a:p>
          <a:endParaRPr lang="en-US"/>
        </a:p>
      </dgm:t>
    </dgm:pt>
    <dgm:pt modelId="{700E1F2B-37AC-4E61-BB38-D968898D73C8}" type="sibTrans" cxnId="{5C0694A4-0FEE-4EF3-8B17-D76F942BE025}">
      <dgm:prSet/>
      <dgm:spPr/>
      <dgm:t>
        <a:bodyPr/>
        <a:lstStyle/>
        <a:p>
          <a:endParaRPr lang="en-US"/>
        </a:p>
      </dgm:t>
    </dgm:pt>
    <dgm:pt modelId="{96C8B5D0-1857-436D-800B-AE83AE57A7BD}">
      <dgm:prSet phldrT="[Text]" custT="1"/>
      <dgm:spPr/>
      <dgm:t>
        <a:bodyPr/>
        <a:lstStyle/>
        <a:p>
          <a:pPr algn="just"/>
          <a:r>
            <a:rPr lang="en-US" sz="2400" dirty="0">
              <a:latin typeface="Times New Roman" pitchFamily="18" charset="0"/>
              <a:cs typeface="Times New Roman" pitchFamily="18" charset="0"/>
            </a:rPr>
            <a:t>Application for extension of time</a:t>
          </a:r>
        </a:p>
      </dgm:t>
    </dgm:pt>
    <dgm:pt modelId="{F5A4E4FF-0679-4960-9819-C58C46159BDC}" type="parTrans" cxnId="{3098E3D1-EEE9-431E-9DB6-C86E6B7EA42A}">
      <dgm:prSet/>
      <dgm:spPr/>
      <dgm:t>
        <a:bodyPr/>
        <a:lstStyle/>
        <a:p>
          <a:endParaRPr lang="en-US"/>
        </a:p>
      </dgm:t>
    </dgm:pt>
    <dgm:pt modelId="{170305E1-639A-4F01-9E3D-9FB36CCD8544}" type="sibTrans" cxnId="{3098E3D1-EEE9-431E-9DB6-C86E6B7EA42A}">
      <dgm:prSet/>
      <dgm:spPr/>
      <dgm:t>
        <a:bodyPr/>
        <a:lstStyle/>
        <a:p>
          <a:endParaRPr lang="en-US"/>
        </a:p>
      </dgm:t>
    </dgm:pt>
    <dgm:pt modelId="{C7633F42-5D60-4B23-A172-2BF916CE75E1}">
      <dgm:prSet phldrT="[Text]" custT="1"/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Form NDH-3</a:t>
          </a:r>
          <a:endParaRPr lang="en-US" sz="3200" b="1" dirty="0"/>
        </a:p>
      </dgm:t>
    </dgm:pt>
    <dgm:pt modelId="{368CB6A1-8630-4D0A-8E88-BDD0930F5C82}" type="parTrans" cxnId="{3DB80705-1202-471B-9EB0-99DF27F94592}">
      <dgm:prSet/>
      <dgm:spPr/>
      <dgm:t>
        <a:bodyPr/>
        <a:lstStyle/>
        <a:p>
          <a:endParaRPr lang="en-US"/>
        </a:p>
      </dgm:t>
    </dgm:pt>
    <dgm:pt modelId="{AD8DC191-4BE3-47D3-B341-C8A7851D7D4B}" type="sibTrans" cxnId="{3DB80705-1202-471B-9EB0-99DF27F94592}">
      <dgm:prSet/>
      <dgm:spPr/>
      <dgm:t>
        <a:bodyPr/>
        <a:lstStyle/>
        <a:p>
          <a:endParaRPr lang="en-US"/>
        </a:p>
      </dgm:t>
    </dgm:pt>
    <dgm:pt modelId="{7491A469-DEAD-42D6-AC42-49216C9CAE0C}">
      <dgm:prSet phldrT="[Text]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CFFC441-EEA2-4BEA-83E7-41565B04142B}" type="parTrans" cxnId="{EE9D3F6D-57C1-4D52-817B-2E4F820B9759}">
      <dgm:prSet/>
      <dgm:spPr/>
      <dgm:t>
        <a:bodyPr/>
        <a:lstStyle/>
        <a:p>
          <a:endParaRPr lang="en-US"/>
        </a:p>
      </dgm:t>
    </dgm:pt>
    <dgm:pt modelId="{737041E8-2ED0-48E4-9DD1-15D70593A3FB}" type="sibTrans" cxnId="{EE9D3F6D-57C1-4D52-817B-2E4F820B9759}">
      <dgm:prSet/>
      <dgm:spPr/>
      <dgm:t>
        <a:bodyPr/>
        <a:lstStyle/>
        <a:p>
          <a:endParaRPr lang="en-US"/>
        </a:p>
      </dgm:t>
    </dgm:pt>
    <dgm:pt modelId="{6B299304-833F-4FE9-BEF4-885F547A715E}">
      <dgm:prSet phldrT="[Text]" custT="1"/>
      <dgm:spPr/>
      <dgm:t>
        <a:bodyPr/>
        <a:lstStyle/>
        <a:p>
          <a:pPr algn="l"/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B003F13-0E67-4716-9C3F-161797E47A8B}" type="parTrans" cxnId="{B2DF1B81-6ED7-42C5-A073-3F0526E24142}">
      <dgm:prSet/>
      <dgm:spPr/>
      <dgm:t>
        <a:bodyPr/>
        <a:lstStyle/>
        <a:p>
          <a:endParaRPr lang="en-US"/>
        </a:p>
      </dgm:t>
    </dgm:pt>
    <dgm:pt modelId="{4427A3DD-C713-4B67-9AC6-C8A157F7D801}" type="sibTrans" cxnId="{B2DF1B81-6ED7-42C5-A073-3F0526E24142}">
      <dgm:prSet/>
      <dgm:spPr/>
      <dgm:t>
        <a:bodyPr/>
        <a:lstStyle/>
        <a:p>
          <a:endParaRPr lang="en-US"/>
        </a:p>
      </dgm:t>
    </dgm:pt>
    <dgm:pt modelId="{89261282-7656-4EEB-8620-B8B843F69909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Half Yearly Return</a:t>
          </a:r>
          <a:endParaRPr lang="en-US" sz="4000" dirty="0"/>
        </a:p>
      </dgm:t>
    </dgm:pt>
    <dgm:pt modelId="{8C8F75AB-A8CE-41A5-8E85-1331410C7BCB}" type="parTrans" cxnId="{D1ED21D3-74A3-405B-90E4-F1F53B75870A}">
      <dgm:prSet/>
      <dgm:spPr/>
      <dgm:t>
        <a:bodyPr/>
        <a:lstStyle/>
        <a:p>
          <a:endParaRPr lang="en-US"/>
        </a:p>
      </dgm:t>
    </dgm:pt>
    <dgm:pt modelId="{387E3BA4-6757-4C8F-A3E1-EB6FD3BD2974}" type="sibTrans" cxnId="{D1ED21D3-74A3-405B-90E4-F1F53B75870A}">
      <dgm:prSet/>
      <dgm:spPr/>
      <dgm:t>
        <a:bodyPr/>
        <a:lstStyle/>
        <a:p>
          <a:endParaRPr lang="en-US"/>
        </a:p>
      </dgm:t>
    </dgm:pt>
    <dgm:pt modelId="{9EAB2B26-1B1A-402C-8FBF-87AE9B038036}">
      <dgm:prSet phldrT="[Text]" custT="1"/>
      <dgm:spPr/>
      <dgm:t>
        <a:bodyPr/>
        <a:lstStyle/>
        <a:p>
          <a:endParaRPr lang="en-US" sz="2000" dirty="0"/>
        </a:p>
      </dgm:t>
    </dgm:pt>
    <dgm:pt modelId="{1293D85D-ED44-4A97-8B43-314B793849CB}" type="parTrans" cxnId="{5208D270-E441-4A64-B3D7-DA7F9CF587EB}">
      <dgm:prSet/>
      <dgm:spPr/>
      <dgm:t>
        <a:bodyPr/>
        <a:lstStyle/>
        <a:p>
          <a:endParaRPr lang="en-US"/>
        </a:p>
      </dgm:t>
    </dgm:pt>
    <dgm:pt modelId="{9212AEDD-816B-413A-8D1D-687AB43A8C8E}" type="sibTrans" cxnId="{5208D270-E441-4A64-B3D7-DA7F9CF587EB}">
      <dgm:prSet/>
      <dgm:spPr/>
      <dgm:t>
        <a:bodyPr/>
        <a:lstStyle/>
        <a:p>
          <a:endParaRPr lang="en-US"/>
        </a:p>
      </dgm:t>
    </dgm:pt>
    <dgm:pt modelId="{85C4C941-D409-42EE-A06B-B02B03DACD53}">
      <dgm:prSet phldrT="[Text]" custT="1"/>
      <dgm:spPr/>
      <dgm:t>
        <a:bodyPr/>
        <a:lstStyle/>
        <a:p>
          <a:r>
            <a:rPr lang="en-US" sz="2100" b="0" i="0" dirty="0"/>
            <a:t>Application for declaration as Nidhi Company &amp; for updation of status by Nidhis</a:t>
          </a:r>
          <a:endParaRPr lang="en-US" sz="2100" dirty="0"/>
        </a:p>
      </dgm:t>
    </dgm:pt>
    <dgm:pt modelId="{34807C80-2A3F-4920-B55F-EF30A699E4F7}" type="parTrans" cxnId="{AC9731D5-D030-4F59-AAF6-A3D8B42F90A5}">
      <dgm:prSet/>
      <dgm:spPr/>
      <dgm:t>
        <a:bodyPr/>
        <a:lstStyle/>
        <a:p>
          <a:endParaRPr lang="en-US"/>
        </a:p>
      </dgm:t>
    </dgm:pt>
    <dgm:pt modelId="{9A392587-2E8A-4270-BFBD-AE431AA69551}" type="sibTrans" cxnId="{AC9731D5-D030-4F59-AAF6-A3D8B42F90A5}">
      <dgm:prSet/>
      <dgm:spPr/>
      <dgm:t>
        <a:bodyPr/>
        <a:lstStyle/>
        <a:p>
          <a:endParaRPr lang="en-US"/>
        </a:p>
      </dgm:t>
    </dgm:pt>
    <dgm:pt modelId="{42C06725-9C3C-4F71-8C77-EC985973DCCD}">
      <dgm:prSet phldrT="[Text]" custT="1"/>
      <dgm:spPr/>
      <dgm:t>
        <a:bodyPr/>
        <a:lstStyle/>
        <a:p>
          <a:r>
            <a:rPr lang="en-US" sz="3200" b="1" dirty="0"/>
            <a:t>Form NDH-4</a:t>
          </a:r>
        </a:p>
      </dgm:t>
    </dgm:pt>
    <dgm:pt modelId="{64E05A4C-CDF8-4FDF-A2FE-E037727A57DF}" type="parTrans" cxnId="{7D39355E-E6A9-431A-88E8-B1448A61649D}">
      <dgm:prSet/>
      <dgm:spPr/>
      <dgm:t>
        <a:bodyPr/>
        <a:lstStyle/>
        <a:p>
          <a:endParaRPr lang="en-US"/>
        </a:p>
      </dgm:t>
    </dgm:pt>
    <dgm:pt modelId="{92C9D904-41D6-4FD0-9B2B-E1BD1722F242}" type="sibTrans" cxnId="{7D39355E-E6A9-431A-88E8-B1448A61649D}">
      <dgm:prSet/>
      <dgm:spPr/>
      <dgm:t>
        <a:bodyPr/>
        <a:lstStyle/>
        <a:p>
          <a:endParaRPr lang="en-US"/>
        </a:p>
      </dgm:t>
    </dgm:pt>
    <dgm:pt modelId="{416B5BE9-1F70-4C42-965E-08820E503E51}">
      <dgm:prSet phldrT="[Text]" custT="1"/>
      <dgm:spPr/>
      <dgm:t>
        <a:bodyPr/>
        <a:lstStyle/>
        <a:p>
          <a:endParaRPr lang="en-US" sz="2100" dirty="0"/>
        </a:p>
      </dgm:t>
    </dgm:pt>
    <dgm:pt modelId="{E98F185A-FF6C-411B-993D-8E80C32A72A1}" type="parTrans" cxnId="{F3E7E04E-5290-4B6F-9477-11DB679A688F}">
      <dgm:prSet/>
      <dgm:spPr/>
      <dgm:t>
        <a:bodyPr/>
        <a:lstStyle/>
        <a:p>
          <a:endParaRPr lang="en-US"/>
        </a:p>
      </dgm:t>
    </dgm:pt>
    <dgm:pt modelId="{992DE6AB-B011-46EC-A6D8-66B4CE943D54}" type="sibTrans" cxnId="{F3E7E04E-5290-4B6F-9477-11DB679A688F}">
      <dgm:prSet/>
      <dgm:spPr/>
      <dgm:t>
        <a:bodyPr/>
        <a:lstStyle/>
        <a:p>
          <a:endParaRPr lang="en-US"/>
        </a:p>
      </dgm:t>
    </dgm:pt>
    <dgm:pt modelId="{BC99B332-B81A-4BDE-BAE2-43AC0603E0B5}" type="pres">
      <dgm:prSet presAssocID="{A8324194-2D10-4C50-B6AD-B5B21FEC243E}" presName="Name0" presStyleCnt="0">
        <dgm:presLayoutVars>
          <dgm:dir/>
          <dgm:resizeHandles val="exact"/>
        </dgm:presLayoutVars>
      </dgm:prSet>
      <dgm:spPr/>
    </dgm:pt>
    <dgm:pt modelId="{7A14A410-4149-4C80-92E1-A989D7692B35}" type="pres">
      <dgm:prSet presAssocID="{89974EB6-8D53-47CA-A99B-EB45011BEF4E}" presName="node" presStyleLbl="node1" presStyleIdx="0" presStyleCnt="4" custScaleX="111996">
        <dgm:presLayoutVars>
          <dgm:bulletEnabled val="1"/>
        </dgm:presLayoutVars>
      </dgm:prSet>
      <dgm:spPr/>
    </dgm:pt>
    <dgm:pt modelId="{CFFBFF44-CA0B-4D2D-B132-EBFEB7C4E553}" type="pres">
      <dgm:prSet presAssocID="{319DB5D4-6525-4482-A363-14C7E039B03F}" presName="sibTrans" presStyleCnt="0"/>
      <dgm:spPr/>
    </dgm:pt>
    <dgm:pt modelId="{B84B2746-413B-4941-9F74-5BA2C099DEEB}" type="pres">
      <dgm:prSet presAssocID="{60C08777-CABE-4101-A8AD-F6ACBA17267D}" presName="node" presStyleLbl="node1" presStyleIdx="1" presStyleCnt="4" custScaleX="95568">
        <dgm:presLayoutVars>
          <dgm:bulletEnabled val="1"/>
        </dgm:presLayoutVars>
      </dgm:prSet>
      <dgm:spPr/>
    </dgm:pt>
    <dgm:pt modelId="{6C989C45-876A-4DE4-846C-0E9DCB055E1A}" type="pres">
      <dgm:prSet presAssocID="{700E1F2B-37AC-4E61-BB38-D968898D73C8}" presName="sibTrans" presStyleCnt="0"/>
      <dgm:spPr/>
    </dgm:pt>
    <dgm:pt modelId="{9F65F0D3-8867-4CB5-B140-0A2333DBB619}" type="pres">
      <dgm:prSet presAssocID="{C7633F42-5D60-4B23-A172-2BF916CE75E1}" presName="node" presStyleLbl="node1" presStyleIdx="2" presStyleCnt="4" custScaleX="78505">
        <dgm:presLayoutVars>
          <dgm:bulletEnabled val="1"/>
        </dgm:presLayoutVars>
      </dgm:prSet>
      <dgm:spPr/>
    </dgm:pt>
    <dgm:pt modelId="{AF570B7F-FED4-4E1D-A968-B7C7826D7722}" type="pres">
      <dgm:prSet presAssocID="{AD8DC191-4BE3-47D3-B341-C8A7851D7D4B}" presName="sibTrans" presStyleCnt="0"/>
      <dgm:spPr/>
    </dgm:pt>
    <dgm:pt modelId="{42FE7E71-3925-47FB-8028-624E51B7001A}" type="pres">
      <dgm:prSet presAssocID="{42C06725-9C3C-4F71-8C77-EC985973DCCD}" presName="node" presStyleLbl="node1" presStyleIdx="3" presStyleCnt="4">
        <dgm:presLayoutVars>
          <dgm:bulletEnabled val="1"/>
        </dgm:presLayoutVars>
      </dgm:prSet>
      <dgm:spPr/>
    </dgm:pt>
  </dgm:ptLst>
  <dgm:cxnLst>
    <dgm:cxn modelId="{3DB80705-1202-471B-9EB0-99DF27F94592}" srcId="{A8324194-2D10-4C50-B6AD-B5B21FEC243E}" destId="{C7633F42-5D60-4B23-A172-2BF916CE75E1}" srcOrd="2" destOrd="0" parTransId="{368CB6A1-8630-4D0A-8E88-BDD0930F5C82}" sibTransId="{AD8DC191-4BE3-47D3-B341-C8A7851D7D4B}"/>
    <dgm:cxn modelId="{8D3CB308-801D-4CAA-BCF9-224945DA0A65}" srcId="{89974EB6-8D53-47CA-A99B-EB45011BEF4E}" destId="{C6AB14AD-8282-4E5E-B92B-594686CB916E}" srcOrd="1" destOrd="0" parTransId="{E552CEC1-3520-492B-856C-279B8BA198F1}" sibTransId="{7F1AC778-D3C7-44F4-90B5-70D91B8433E0}"/>
    <dgm:cxn modelId="{4A9BEA23-0CCA-4ECB-88CB-612D1F304C47}" type="presOf" srcId="{85C4C941-D409-42EE-A06B-B02B03DACD53}" destId="{42FE7E71-3925-47FB-8028-624E51B7001A}" srcOrd="0" destOrd="2" presId="urn:microsoft.com/office/officeart/2005/8/layout/hList6"/>
    <dgm:cxn modelId="{C8DB6136-880C-44A5-92E7-7E815618B970}" type="presOf" srcId="{416B5BE9-1F70-4C42-965E-08820E503E51}" destId="{42FE7E71-3925-47FB-8028-624E51B7001A}" srcOrd="0" destOrd="1" presId="urn:microsoft.com/office/officeart/2005/8/layout/hList6"/>
    <dgm:cxn modelId="{7D39355E-E6A9-431A-88E8-B1448A61649D}" srcId="{A8324194-2D10-4C50-B6AD-B5B21FEC243E}" destId="{42C06725-9C3C-4F71-8C77-EC985973DCCD}" srcOrd="3" destOrd="0" parTransId="{64E05A4C-CDF8-4FDF-A2FE-E037727A57DF}" sibTransId="{92C9D904-41D6-4FD0-9B2B-E1BD1722F242}"/>
    <dgm:cxn modelId="{D3437043-2181-4400-AED1-8D37D762959D}" type="presOf" srcId="{7491A469-DEAD-42D6-AC42-49216C9CAE0C}" destId="{7A14A410-4149-4C80-92E1-A989D7692B35}" srcOrd="0" destOrd="1" presId="urn:microsoft.com/office/officeart/2005/8/layout/hList6"/>
    <dgm:cxn modelId="{44F4F74A-CED6-49A0-90C0-AEDE2A77BB62}" type="presOf" srcId="{A8324194-2D10-4C50-B6AD-B5B21FEC243E}" destId="{BC99B332-B81A-4BDE-BAE2-43AC0603E0B5}" srcOrd="0" destOrd="0" presId="urn:microsoft.com/office/officeart/2005/8/layout/hList6"/>
    <dgm:cxn modelId="{FECB5C4B-7F4E-4A33-AC55-218E7E8B896D}" type="presOf" srcId="{C6AB14AD-8282-4E5E-B92B-594686CB916E}" destId="{7A14A410-4149-4C80-92E1-A989D7692B35}" srcOrd="0" destOrd="2" presId="urn:microsoft.com/office/officeart/2005/8/layout/hList6"/>
    <dgm:cxn modelId="{EE9D3F6D-57C1-4D52-817B-2E4F820B9759}" srcId="{89974EB6-8D53-47CA-A99B-EB45011BEF4E}" destId="{7491A469-DEAD-42D6-AC42-49216C9CAE0C}" srcOrd="0" destOrd="0" parTransId="{3CFFC441-EEA2-4BEA-83E7-41565B04142B}" sibTransId="{737041E8-2ED0-48E4-9DD1-15D70593A3FB}"/>
    <dgm:cxn modelId="{F3E7E04E-5290-4B6F-9477-11DB679A688F}" srcId="{42C06725-9C3C-4F71-8C77-EC985973DCCD}" destId="{416B5BE9-1F70-4C42-965E-08820E503E51}" srcOrd="0" destOrd="0" parTransId="{E98F185A-FF6C-411B-993D-8E80C32A72A1}" sibTransId="{992DE6AB-B011-46EC-A6D8-66B4CE943D54}"/>
    <dgm:cxn modelId="{5208D270-E441-4A64-B3D7-DA7F9CF587EB}" srcId="{C7633F42-5D60-4B23-A172-2BF916CE75E1}" destId="{9EAB2B26-1B1A-402C-8FBF-87AE9B038036}" srcOrd="0" destOrd="0" parTransId="{1293D85D-ED44-4A97-8B43-314B793849CB}" sibTransId="{9212AEDD-816B-413A-8D1D-687AB43A8C8E}"/>
    <dgm:cxn modelId="{EA7A1D54-51DD-4EA9-BD5F-89F637214D27}" type="presOf" srcId="{6B299304-833F-4FE9-BEF4-885F547A715E}" destId="{B84B2746-413B-4941-9F74-5BA2C099DEEB}" srcOrd="0" destOrd="1" presId="urn:microsoft.com/office/officeart/2005/8/layout/hList6"/>
    <dgm:cxn modelId="{B2DF1B81-6ED7-42C5-A073-3F0526E24142}" srcId="{60C08777-CABE-4101-A8AD-F6ACBA17267D}" destId="{6B299304-833F-4FE9-BEF4-885F547A715E}" srcOrd="0" destOrd="0" parTransId="{AB003F13-0E67-4716-9C3F-161797E47A8B}" sibTransId="{4427A3DD-C713-4B67-9AC6-C8A157F7D801}"/>
    <dgm:cxn modelId="{3A863B83-DDA5-4C81-B669-633CC06E86B5}" type="presOf" srcId="{89974EB6-8D53-47CA-A99B-EB45011BEF4E}" destId="{7A14A410-4149-4C80-92E1-A989D7692B35}" srcOrd="0" destOrd="0" presId="urn:microsoft.com/office/officeart/2005/8/layout/hList6"/>
    <dgm:cxn modelId="{ACFAC783-0006-46D8-A281-F60870073815}" type="presOf" srcId="{C7633F42-5D60-4B23-A172-2BF916CE75E1}" destId="{9F65F0D3-8867-4CB5-B140-0A2333DBB619}" srcOrd="0" destOrd="0" presId="urn:microsoft.com/office/officeart/2005/8/layout/hList6"/>
    <dgm:cxn modelId="{394DE388-65E0-41A0-B223-420F88F3F51C}" type="presOf" srcId="{60C08777-CABE-4101-A8AD-F6ACBA17267D}" destId="{B84B2746-413B-4941-9F74-5BA2C099DEEB}" srcOrd="0" destOrd="0" presId="urn:microsoft.com/office/officeart/2005/8/layout/hList6"/>
    <dgm:cxn modelId="{D514079C-4543-4003-B58A-F28FC3C34B8C}" type="presOf" srcId="{89261282-7656-4EEB-8620-B8B843F69909}" destId="{9F65F0D3-8867-4CB5-B140-0A2333DBB619}" srcOrd="0" destOrd="2" presId="urn:microsoft.com/office/officeart/2005/8/layout/hList6"/>
    <dgm:cxn modelId="{574D1D9C-FC30-43B5-B6FC-DFB104EBEBAE}" type="presOf" srcId="{96C8B5D0-1857-436D-800B-AE83AE57A7BD}" destId="{B84B2746-413B-4941-9F74-5BA2C099DEEB}" srcOrd="0" destOrd="2" presId="urn:microsoft.com/office/officeart/2005/8/layout/hList6"/>
    <dgm:cxn modelId="{5C0694A4-0FEE-4EF3-8B17-D76F942BE025}" srcId="{A8324194-2D10-4C50-B6AD-B5B21FEC243E}" destId="{60C08777-CABE-4101-A8AD-F6ACBA17267D}" srcOrd="1" destOrd="0" parTransId="{E6B27A63-9F73-4226-89B0-D40AEC84E546}" sibTransId="{700E1F2B-37AC-4E61-BB38-D968898D73C8}"/>
    <dgm:cxn modelId="{936CC7A7-7B55-4B69-A476-14C6331FB7E9}" type="presOf" srcId="{9EAB2B26-1B1A-402C-8FBF-87AE9B038036}" destId="{9F65F0D3-8867-4CB5-B140-0A2333DBB619}" srcOrd="0" destOrd="1" presId="urn:microsoft.com/office/officeart/2005/8/layout/hList6"/>
    <dgm:cxn modelId="{B7EF15B5-2984-4669-A14B-FC5FB1D0509A}" type="presOf" srcId="{42C06725-9C3C-4F71-8C77-EC985973DCCD}" destId="{42FE7E71-3925-47FB-8028-624E51B7001A}" srcOrd="0" destOrd="0" presId="urn:microsoft.com/office/officeart/2005/8/layout/hList6"/>
    <dgm:cxn modelId="{49FFDBC6-40FE-4D72-BBA9-1B5EADE8A903}" srcId="{A8324194-2D10-4C50-B6AD-B5B21FEC243E}" destId="{89974EB6-8D53-47CA-A99B-EB45011BEF4E}" srcOrd="0" destOrd="0" parTransId="{94F39BF7-D511-4B40-BA4A-BE85E54545DD}" sibTransId="{319DB5D4-6525-4482-A363-14C7E039B03F}"/>
    <dgm:cxn modelId="{3098E3D1-EEE9-431E-9DB6-C86E6B7EA42A}" srcId="{60C08777-CABE-4101-A8AD-F6ACBA17267D}" destId="{96C8B5D0-1857-436D-800B-AE83AE57A7BD}" srcOrd="1" destOrd="0" parTransId="{F5A4E4FF-0679-4960-9819-C58C46159BDC}" sibTransId="{170305E1-639A-4F01-9E3D-9FB36CCD8544}"/>
    <dgm:cxn modelId="{D1ED21D3-74A3-405B-90E4-F1F53B75870A}" srcId="{C7633F42-5D60-4B23-A172-2BF916CE75E1}" destId="{89261282-7656-4EEB-8620-B8B843F69909}" srcOrd="1" destOrd="0" parTransId="{8C8F75AB-A8CE-41A5-8E85-1331410C7BCB}" sibTransId="{387E3BA4-6757-4C8F-A3E1-EB6FD3BD2974}"/>
    <dgm:cxn modelId="{AC9731D5-D030-4F59-AAF6-A3D8B42F90A5}" srcId="{42C06725-9C3C-4F71-8C77-EC985973DCCD}" destId="{85C4C941-D409-42EE-A06B-B02B03DACD53}" srcOrd="1" destOrd="0" parTransId="{34807C80-2A3F-4920-B55F-EF30A699E4F7}" sibTransId="{9A392587-2E8A-4270-BFBD-AE431AA69551}"/>
    <dgm:cxn modelId="{C7BA6F04-1AD7-4527-8DE2-B591194D4328}" type="presParOf" srcId="{BC99B332-B81A-4BDE-BAE2-43AC0603E0B5}" destId="{7A14A410-4149-4C80-92E1-A989D7692B35}" srcOrd="0" destOrd="0" presId="urn:microsoft.com/office/officeart/2005/8/layout/hList6"/>
    <dgm:cxn modelId="{48CEF76E-92C8-4416-9640-B65AFB2E7552}" type="presParOf" srcId="{BC99B332-B81A-4BDE-BAE2-43AC0603E0B5}" destId="{CFFBFF44-CA0B-4D2D-B132-EBFEB7C4E553}" srcOrd="1" destOrd="0" presId="urn:microsoft.com/office/officeart/2005/8/layout/hList6"/>
    <dgm:cxn modelId="{43770196-BCE5-45F2-BB0B-ED1242B3284D}" type="presParOf" srcId="{BC99B332-B81A-4BDE-BAE2-43AC0603E0B5}" destId="{B84B2746-413B-4941-9F74-5BA2C099DEEB}" srcOrd="2" destOrd="0" presId="urn:microsoft.com/office/officeart/2005/8/layout/hList6"/>
    <dgm:cxn modelId="{B360B73A-D986-4A55-8E69-C08DBEBF57DA}" type="presParOf" srcId="{BC99B332-B81A-4BDE-BAE2-43AC0603E0B5}" destId="{6C989C45-876A-4DE4-846C-0E9DCB055E1A}" srcOrd="3" destOrd="0" presId="urn:microsoft.com/office/officeart/2005/8/layout/hList6"/>
    <dgm:cxn modelId="{50EDA795-9A1E-4E89-8D90-9A58F7305D07}" type="presParOf" srcId="{BC99B332-B81A-4BDE-BAE2-43AC0603E0B5}" destId="{9F65F0D3-8867-4CB5-B140-0A2333DBB619}" srcOrd="4" destOrd="0" presId="urn:microsoft.com/office/officeart/2005/8/layout/hList6"/>
    <dgm:cxn modelId="{C7D6E436-179B-49C0-86F9-622A8E55442C}" type="presParOf" srcId="{BC99B332-B81A-4BDE-BAE2-43AC0603E0B5}" destId="{AF570B7F-FED4-4E1D-A968-B7C7826D7722}" srcOrd="5" destOrd="0" presId="urn:microsoft.com/office/officeart/2005/8/layout/hList6"/>
    <dgm:cxn modelId="{0923AFF8-76E0-4AE3-A4E3-FA70BBB03E30}" type="presParOf" srcId="{BC99B332-B81A-4BDE-BAE2-43AC0603E0B5}" destId="{42FE7E71-3925-47FB-8028-624E51B7001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82F2A7-78CF-4616-9D65-C8096E92E14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A6FFAC-427F-40A6-9DE2-89DA6E539A89}">
      <dgm:prSet phldrT="[Text]" custT="1"/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IEPF-1</a:t>
          </a:r>
        </a:p>
      </dgm:t>
    </dgm:pt>
    <dgm:pt modelId="{6635F507-B4F0-4A66-BAFF-D6631F58C221}" type="parTrans" cxnId="{DC4D7172-D9D9-4DAC-9369-986B2561D3C2}">
      <dgm:prSet/>
      <dgm:spPr/>
      <dgm:t>
        <a:bodyPr/>
        <a:lstStyle/>
        <a:p>
          <a:endParaRPr lang="en-US"/>
        </a:p>
      </dgm:t>
    </dgm:pt>
    <dgm:pt modelId="{0BC837AA-B323-4D04-A9AD-4E5E385DC67A}" type="sibTrans" cxnId="{DC4D7172-D9D9-4DAC-9369-986B2561D3C2}">
      <dgm:prSet/>
      <dgm:spPr/>
      <dgm:t>
        <a:bodyPr/>
        <a:lstStyle/>
        <a:p>
          <a:endParaRPr lang="en-US"/>
        </a:p>
      </dgm:t>
    </dgm:pt>
    <dgm:pt modelId="{D93AEA98-96BD-4B4E-969C-F8257D46CD19}">
      <dgm:prSet phldrT="[Text]" custT="1"/>
      <dgm:spPr/>
      <dgm:t>
        <a:bodyPr/>
        <a:lstStyle/>
        <a:p>
          <a:pPr algn="l"/>
          <a:r>
            <a:rPr lang="en-US" sz="2400" dirty="0">
              <a:latin typeface="Times New Roman" pitchFamily="18" charset="0"/>
              <a:cs typeface="Times New Roman" pitchFamily="18" charset="0"/>
            </a:rPr>
            <a:t>Statement of amounts credited to Investor Education &amp; Protection Fund</a:t>
          </a:r>
        </a:p>
      </dgm:t>
    </dgm:pt>
    <dgm:pt modelId="{D56346B4-5DAB-42FE-A911-42F8C0E1A573}" type="parTrans" cxnId="{CBCFFC27-668C-4DA1-B474-DF75066B086D}">
      <dgm:prSet/>
      <dgm:spPr/>
      <dgm:t>
        <a:bodyPr/>
        <a:lstStyle/>
        <a:p>
          <a:endParaRPr lang="en-US"/>
        </a:p>
      </dgm:t>
    </dgm:pt>
    <dgm:pt modelId="{9F5D637C-84A8-43F3-B2E6-C55ABCDE104B}" type="sibTrans" cxnId="{CBCFFC27-668C-4DA1-B474-DF75066B086D}">
      <dgm:prSet/>
      <dgm:spPr/>
      <dgm:t>
        <a:bodyPr/>
        <a:lstStyle/>
        <a:p>
          <a:endParaRPr lang="en-US"/>
        </a:p>
      </dgm:t>
    </dgm:pt>
    <dgm:pt modelId="{542968D4-C585-4470-AB57-E133830AAF46}">
      <dgm:prSet phldrT="[Text]" custT="1"/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IEPF-2</a:t>
          </a:r>
        </a:p>
      </dgm:t>
    </dgm:pt>
    <dgm:pt modelId="{5D0917BB-D449-4C37-AC31-0B08EFE0CEE9}" type="parTrans" cxnId="{3A70A690-2915-4282-AD21-4B1D68755468}">
      <dgm:prSet/>
      <dgm:spPr/>
      <dgm:t>
        <a:bodyPr/>
        <a:lstStyle/>
        <a:p>
          <a:endParaRPr lang="en-US"/>
        </a:p>
      </dgm:t>
    </dgm:pt>
    <dgm:pt modelId="{CAC76B29-3C43-42D8-890F-C92048383891}" type="sibTrans" cxnId="{3A70A690-2915-4282-AD21-4B1D68755468}">
      <dgm:prSet/>
      <dgm:spPr/>
      <dgm:t>
        <a:bodyPr/>
        <a:lstStyle/>
        <a:p>
          <a:endParaRPr lang="en-US"/>
        </a:p>
      </dgm:t>
    </dgm:pt>
    <dgm:pt modelId="{C9E6E74D-888A-463E-814A-448EBB3BB955}">
      <dgm:prSet phldrT="[Text]" custT="1"/>
      <dgm:spPr/>
      <dgm:t>
        <a:bodyPr/>
        <a:lstStyle/>
        <a:p>
          <a:pPr algn="l"/>
          <a:r>
            <a:rPr lang="en-US" sz="2400" dirty="0">
              <a:latin typeface="Times New Roman" pitchFamily="18" charset="0"/>
              <a:cs typeface="Times New Roman" pitchFamily="18" charset="0"/>
            </a:rPr>
            <a:t>Statement of unclaimed and unpaid amounts</a:t>
          </a:r>
        </a:p>
      </dgm:t>
    </dgm:pt>
    <dgm:pt modelId="{43E572EA-5E77-43D7-A8C6-AB75CB6A4074}" type="parTrans" cxnId="{B5A0E37D-71B8-4AC4-B425-1CC7E39A8723}">
      <dgm:prSet/>
      <dgm:spPr/>
      <dgm:t>
        <a:bodyPr/>
        <a:lstStyle/>
        <a:p>
          <a:endParaRPr lang="en-US"/>
        </a:p>
      </dgm:t>
    </dgm:pt>
    <dgm:pt modelId="{CAEE5824-442F-4AF6-BEF4-2E5AC0117F28}" type="sibTrans" cxnId="{B5A0E37D-71B8-4AC4-B425-1CC7E39A8723}">
      <dgm:prSet/>
      <dgm:spPr/>
      <dgm:t>
        <a:bodyPr/>
        <a:lstStyle/>
        <a:p>
          <a:endParaRPr lang="en-US"/>
        </a:p>
      </dgm:t>
    </dgm:pt>
    <dgm:pt modelId="{3857464C-3DB7-4B85-9815-AE8E392D414A}" type="pres">
      <dgm:prSet presAssocID="{4582F2A7-78CF-4616-9D65-C8096E92E14B}" presName="Name0" presStyleCnt="0">
        <dgm:presLayoutVars>
          <dgm:dir/>
          <dgm:animLvl val="lvl"/>
          <dgm:resizeHandles/>
        </dgm:presLayoutVars>
      </dgm:prSet>
      <dgm:spPr/>
    </dgm:pt>
    <dgm:pt modelId="{2DC28D3F-175F-44A2-8192-FAADDBD22442}" type="pres">
      <dgm:prSet presAssocID="{73A6FFAC-427F-40A6-9DE2-89DA6E539A89}" presName="linNode" presStyleCnt="0"/>
      <dgm:spPr/>
    </dgm:pt>
    <dgm:pt modelId="{2E9A5506-4F39-442E-9171-16648F9D9071}" type="pres">
      <dgm:prSet presAssocID="{73A6FFAC-427F-40A6-9DE2-89DA6E539A89}" presName="parentShp" presStyleLbl="node1" presStyleIdx="0" presStyleCnt="2">
        <dgm:presLayoutVars>
          <dgm:bulletEnabled val="1"/>
        </dgm:presLayoutVars>
      </dgm:prSet>
      <dgm:spPr/>
    </dgm:pt>
    <dgm:pt modelId="{5CED7CFA-B5F7-43DE-A95D-3FE5E5437DC4}" type="pres">
      <dgm:prSet presAssocID="{73A6FFAC-427F-40A6-9DE2-89DA6E539A89}" presName="childShp" presStyleLbl="bgAccFollowNode1" presStyleIdx="0" presStyleCnt="2">
        <dgm:presLayoutVars>
          <dgm:bulletEnabled val="1"/>
        </dgm:presLayoutVars>
      </dgm:prSet>
      <dgm:spPr/>
    </dgm:pt>
    <dgm:pt modelId="{4F560465-E76C-47CA-BB93-AAFCD74AED33}" type="pres">
      <dgm:prSet presAssocID="{0BC837AA-B323-4D04-A9AD-4E5E385DC67A}" presName="spacing" presStyleCnt="0"/>
      <dgm:spPr/>
    </dgm:pt>
    <dgm:pt modelId="{77B2E2AE-B1D9-4266-A6A3-B2F18A117956}" type="pres">
      <dgm:prSet presAssocID="{542968D4-C585-4470-AB57-E133830AAF46}" presName="linNode" presStyleCnt="0"/>
      <dgm:spPr/>
    </dgm:pt>
    <dgm:pt modelId="{B0F09C0B-4EA7-4D59-B0D8-9141D3F338B1}" type="pres">
      <dgm:prSet presAssocID="{542968D4-C585-4470-AB57-E133830AAF46}" presName="parentShp" presStyleLbl="node1" presStyleIdx="1" presStyleCnt="2">
        <dgm:presLayoutVars>
          <dgm:bulletEnabled val="1"/>
        </dgm:presLayoutVars>
      </dgm:prSet>
      <dgm:spPr/>
    </dgm:pt>
    <dgm:pt modelId="{08DE10D4-1ACE-4970-8B12-F8794FE2B728}" type="pres">
      <dgm:prSet presAssocID="{542968D4-C585-4470-AB57-E133830AAF4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BCFFC27-668C-4DA1-B474-DF75066B086D}" srcId="{73A6FFAC-427F-40A6-9DE2-89DA6E539A89}" destId="{D93AEA98-96BD-4B4E-969C-F8257D46CD19}" srcOrd="0" destOrd="0" parTransId="{D56346B4-5DAB-42FE-A911-42F8C0E1A573}" sibTransId="{9F5D637C-84A8-43F3-B2E6-C55ABCDE104B}"/>
    <dgm:cxn modelId="{FCAADC28-7DC1-4B32-AC50-9EFC1F0EC38A}" type="presOf" srcId="{4582F2A7-78CF-4616-9D65-C8096E92E14B}" destId="{3857464C-3DB7-4B85-9815-AE8E392D414A}" srcOrd="0" destOrd="0" presId="urn:microsoft.com/office/officeart/2005/8/layout/vList6"/>
    <dgm:cxn modelId="{9666A832-E682-4FDE-A125-864ED5AFF1DE}" type="presOf" srcId="{C9E6E74D-888A-463E-814A-448EBB3BB955}" destId="{08DE10D4-1ACE-4970-8B12-F8794FE2B728}" srcOrd="0" destOrd="0" presId="urn:microsoft.com/office/officeart/2005/8/layout/vList6"/>
    <dgm:cxn modelId="{60DA083F-CCE6-48F2-86E7-9C98EA2C0D19}" type="presOf" srcId="{542968D4-C585-4470-AB57-E133830AAF46}" destId="{B0F09C0B-4EA7-4D59-B0D8-9141D3F338B1}" srcOrd="0" destOrd="0" presId="urn:microsoft.com/office/officeart/2005/8/layout/vList6"/>
    <dgm:cxn modelId="{DC4D7172-D9D9-4DAC-9369-986B2561D3C2}" srcId="{4582F2A7-78CF-4616-9D65-C8096E92E14B}" destId="{73A6FFAC-427F-40A6-9DE2-89DA6E539A89}" srcOrd="0" destOrd="0" parTransId="{6635F507-B4F0-4A66-BAFF-D6631F58C221}" sibTransId="{0BC837AA-B323-4D04-A9AD-4E5E385DC67A}"/>
    <dgm:cxn modelId="{B5A0E37D-71B8-4AC4-B425-1CC7E39A8723}" srcId="{542968D4-C585-4470-AB57-E133830AAF46}" destId="{C9E6E74D-888A-463E-814A-448EBB3BB955}" srcOrd="0" destOrd="0" parTransId="{43E572EA-5E77-43D7-A8C6-AB75CB6A4074}" sibTransId="{CAEE5824-442F-4AF6-BEF4-2E5AC0117F28}"/>
    <dgm:cxn modelId="{3A70A690-2915-4282-AD21-4B1D68755468}" srcId="{4582F2A7-78CF-4616-9D65-C8096E92E14B}" destId="{542968D4-C585-4470-AB57-E133830AAF46}" srcOrd="1" destOrd="0" parTransId="{5D0917BB-D449-4C37-AC31-0B08EFE0CEE9}" sibTransId="{CAC76B29-3C43-42D8-890F-C92048383891}"/>
    <dgm:cxn modelId="{C374F19E-E82D-42A1-B570-2775C5CB7275}" type="presOf" srcId="{D93AEA98-96BD-4B4E-969C-F8257D46CD19}" destId="{5CED7CFA-B5F7-43DE-A95D-3FE5E5437DC4}" srcOrd="0" destOrd="0" presId="urn:microsoft.com/office/officeart/2005/8/layout/vList6"/>
    <dgm:cxn modelId="{C775C9ED-F7F4-417E-AFBB-F3B27DD16229}" type="presOf" srcId="{73A6FFAC-427F-40A6-9DE2-89DA6E539A89}" destId="{2E9A5506-4F39-442E-9171-16648F9D9071}" srcOrd="0" destOrd="0" presId="urn:microsoft.com/office/officeart/2005/8/layout/vList6"/>
    <dgm:cxn modelId="{0985C3FA-BDE5-45C0-8951-2CEBD813DC7D}" type="presParOf" srcId="{3857464C-3DB7-4B85-9815-AE8E392D414A}" destId="{2DC28D3F-175F-44A2-8192-FAADDBD22442}" srcOrd="0" destOrd="0" presId="urn:microsoft.com/office/officeart/2005/8/layout/vList6"/>
    <dgm:cxn modelId="{7F8A4E45-4A60-486E-8502-5EA7A929E776}" type="presParOf" srcId="{2DC28D3F-175F-44A2-8192-FAADDBD22442}" destId="{2E9A5506-4F39-442E-9171-16648F9D9071}" srcOrd="0" destOrd="0" presId="urn:microsoft.com/office/officeart/2005/8/layout/vList6"/>
    <dgm:cxn modelId="{A8747ECF-8888-4C5B-94FF-2ED876D73BDF}" type="presParOf" srcId="{2DC28D3F-175F-44A2-8192-FAADDBD22442}" destId="{5CED7CFA-B5F7-43DE-A95D-3FE5E5437DC4}" srcOrd="1" destOrd="0" presId="urn:microsoft.com/office/officeart/2005/8/layout/vList6"/>
    <dgm:cxn modelId="{C5C55D15-3B32-43A6-8AFC-76DD0C1A9D07}" type="presParOf" srcId="{3857464C-3DB7-4B85-9815-AE8E392D414A}" destId="{4F560465-E76C-47CA-BB93-AAFCD74AED33}" srcOrd="1" destOrd="0" presId="urn:microsoft.com/office/officeart/2005/8/layout/vList6"/>
    <dgm:cxn modelId="{C66AE13E-F0DA-4C8A-96E1-E407F517F153}" type="presParOf" srcId="{3857464C-3DB7-4B85-9815-AE8E392D414A}" destId="{77B2E2AE-B1D9-4266-A6A3-B2F18A117956}" srcOrd="2" destOrd="0" presId="urn:microsoft.com/office/officeart/2005/8/layout/vList6"/>
    <dgm:cxn modelId="{D3F4EE93-3208-4D1B-9755-272983CFCE1E}" type="presParOf" srcId="{77B2E2AE-B1D9-4266-A6A3-B2F18A117956}" destId="{B0F09C0B-4EA7-4D59-B0D8-9141D3F338B1}" srcOrd="0" destOrd="0" presId="urn:microsoft.com/office/officeart/2005/8/layout/vList6"/>
    <dgm:cxn modelId="{E7919147-F945-4E90-9C72-104856639499}" type="presParOf" srcId="{77B2E2AE-B1D9-4266-A6A3-B2F18A117956}" destId="{08DE10D4-1ACE-4970-8B12-F8794FE2B7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553D63-BB22-4681-A1D7-DBFE01E904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38442D-8499-405A-A815-288C26CC20A5}">
      <dgm:prSet phldrT="[Text]" custT="1"/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INC-28</a:t>
          </a:r>
        </a:p>
      </dgm:t>
    </dgm:pt>
    <dgm:pt modelId="{017356F2-DED4-4AA6-A932-51BE26A2321F}" type="parTrans" cxnId="{1EA95189-35F8-4463-A330-4784F784E618}">
      <dgm:prSet/>
      <dgm:spPr/>
      <dgm:t>
        <a:bodyPr/>
        <a:lstStyle/>
        <a:p>
          <a:endParaRPr lang="en-US"/>
        </a:p>
      </dgm:t>
    </dgm:pt>
    <dgm:pt modelId="{412E8B65-0CF2-401E-92E2-8FF7AC585F4E}" type="sibTrans" cxnId="{1EA95189-35F8-4463-A330-4784F784E618}">
      <dgm:prSet/>
      <dgm:spPr/>
      <dgm:t>
        <a:bodyPr/>
        <a:lstStyle/>
        <a:p>
          <a:endParaRPr lang="en-US"/>
        </a:p>
      </dgm:t>
    </dgm:pt>
    <dgm:pt modelId="{217C61C3-E742-4D4D-A825-0FC79C438BB0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Notice of Order of the Court or Tribunal or any other competent authority</a:t>
          </a:r>
        </a:p>
      </dgm:t>
    </dgm:pt>
    <dgm:pt modelId="{38EC2090-70EB-4ED8-A2B3-5DAE21AF8A48}" type="parTrans" cxnId="{63A86F72-CC41-448B-A927-E1B8DDB0EA02}">
      <dgm:prSet/>
      <dgm:spPr/>
      <dgm:t>
        <a:bodyPr/>
        <a:lstStyle/>
        <a:p>
          <a:endParaRPr lang="en-US"/>
        </a:p>
      </dgm:t>
    </dgm:pt>
    <dgm:pt modelId="{5B76ED12-B49A-4C6E-8C2F-E09F013997FA}" type="sibTrans" cxnId="{63A86F72-CC41-448B-A927-E1B8DDB0EA02}">
      <dgm:prSet/>
      <dgm:spPr/>
      <dgm:t>
        <a:bodyPr/>
        <a:lstStyle/>
        <a:p>
          <a:endParaRPr lang="en-US"/>
        </a:p>
      </dgm:t>
    </dgm:pt>
    <dgm:pt modelId="{125F3DCD-CF84-4F38-9EB6-DC728E4C69B3}">
      <dgm:prSet phldrT="[Text]" custT="1"/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SH-7</a:t>
          </a:r>
        </a:p>
      </dgm:t>
    </dgm:pt>
    <dgm:pt modelId="{71E6C6A6-76A6-4D41-9846-3A44EF226017}" type="parTrans" cxnId="{AAB03903-FF85-4208-A9A4-565FC97F7E3C}">
      <dgm:prSet/>
      <dgm:spPr/>
      <dgm:t>
        <a:bodyPr/>
        <a:lstStyle/>
        <a:p>
          <a:endParaRPr lang="en-US"/>
        </a:p>
      </dgm:t>
    </dgm:pt>
    <dgm:pt modelId="{EDB8407B-483D-4814-9F1E-7AF3E5626F86}" type="sibTrans" cxnId="{AAB03903-FF85-4208-A9A4-565FC97F7E3C}">
      <dgm:prSet/>
      <dgm:spPr/>
      <dgm:t>
        <a:bodyPr/>
        <a:lstStyle/>
        <a:p>
          <a:endParaRPr lang="en-US"/>
        </a:p>
      </dgm:t>
    </dgm:pt>
    <dgm:pt modelId="{41055CB1-6FA0-4067-AC79-76F41B644040}">
      <dgm:prSet phldrT="[Text]" custT="1"/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URC-1</a:t>
          </a:r>
        </a:p>
      </dgm:t>
    </dgm:pt>
    <dgm:pt modelId="{071C81FC-9E16-414F-84B1-A6BEBCEA038E}" type="parTrans" cxnId="{D9DC5621-A8E0-4F1B-B77B-6A4DAD1C6961}">
      <dgm:prSet/>
      <dgm:spPr/>
      <dgm:t>
        <a:bodyPr/>
        <a:lstStyle/>
        <a:p>
          <a:endParaRPr lang="en-US"/>
        </a:p>
      </dgm:t>
    </dgm:pt>
    <dgm:pt modelId="{462D6C6B-FC57-48C3-A0AC-86ED249C5DE6}" type="sibTrans" cxnId="{D9DC5621-A8E0-4F1B-B77B-6A4DAD1C6961}">
      <dgm:prSet/>
      <dgm:spPr/>
      <dgm:t>
        <a:bodyPr/>
        <a:lstStyle/>
        <a:p>
          <a:endParaRPr lang="en-US"/>
        </a:p>
      </dgm:t>
    </dgm:pt>
    <dgm:pt modelId="{6F6D3B9C-39F4-41AA-AA8F-8AFD0DE23C6B}">
      <dgm:prSet phldrT="[Text]" custT="1"/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STK-2</a:t>
          </a:r>
        </a:p>
      </dgm:t>
    </dgm:pt>
    <dgm:pt modelId="{E2828CA3-396E-4F03-987D-A6534E19C890}" type="parTrans" cxnId="{99914685-CCDA-435A-8AE2-70A9FA4BF17F}">
      <dgm:prSet/>
      <dgm:spPr/>
      <dgm:t>
        <a:bodyPr/>
        <a:lstStyle/>
        <a:p>
          <a:endParaRPr lang="en-US"/>
        </a:p>
      </dgm:t>
    </dgm:pt>
    <dgm:pt modelId="{AA29B616-F915-44F9-9D4C-603FB9565FA4}" type="sibTrans" cxnId="{99914685-CCDA-435A-8AE2-70A9FA4BF17F}">
      <dgm:prSet/>
      <dgm:spPr/>
      <dgm:t>
        <a:bodyPr/>
        <a:lstStyle/>
        <a:p>
          <a:endParaRPr lang="en-US"/>
        </a:p>
      </dgm:t>
    </dgm:pt>
    <dgm:pt modelId="{513316F9-272A-4250-A2D0-30553088E05F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Notice to Registrar of any alteration of share capital</a:t>
          </a:r>
        </a:p>
      </dgm:t>
    </dgm:pt>
    <dgm:pt modelId="{729DC401-4BCB-417B-AFF9-1407CE0FA502}" type="parTrans" cxnId="{F72CA379-1CAA-4BD1-8EA4-634DC5373E38}">
      <dgm:prSet/>
      <dgm:spPr/>
      <dgm:t>
        <a:bodyPr/>
        <a:lstStyle/>
        <a:p>
          <a:endParaRPr lang="en-US"/>
        </a:p>
      </dgm:t>
    </dgm:pt>
    <dgm:pt modelId="{A070E87C-4FA0-42FC-A4D6-81E42C05F3B5}" type="sibTrans" cxnId="{F72CA379-1CAA-4BD1-8EA4-634DC5373E38}">
      <dgm:prSet/>
      <dgm:spPr/>
      <dgm:t>
        <a:bodyPr/>
        <a:lstStyle/>
        <a:p>
          <a:endParaRPr lang="en-US"/>
        </a:p>
      </dgm:t>
    </dgm:pt>
    <dgm:pt modelId="{2AE3B999-FFD3-4DE4-AB82-B7E48B4C0670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Application by a company for registration under section 366 (conversion from firm into company and LLP into company)</a:t>
          </a:r>
        </a:p>
      </dgm:t>
    </dgm:pt>
    <dgm:pt modelId="{5E9E60F3-B71B-4BB1-9A60-C31190F015AD}" type="parTrans" cxnId="{FF73F776-1540-4758-9AD4-E72204D3257D}">
      <dgm:prSet/>
      <dgm:spPr/>
      <dgm:t>
        <a:bodyPr/>
        <a:lstStyle/>
        <a:p>
          <a:endParaRPr lang="en-US"/>
        </a:p>
      </dgm:t>
    </dgm:pt>
    <dgm:pt modelId="{935A3A8B-56E0-4629-BE8A-A25A0BAADFD9}" type="sibTrans" cxnId="{FF73F776-1540-4758-9AD4-E72204D3257D}">
      <dgm:prSet/>
      <dgm:spPr/>
      <dgm:t>
        <a:bodyPr/>
        <a:lstStyle/>
        <a:p>
          <a:endParaRPr lang="en-US"/>
        </a:p>
      </dgm:t>
    </dgm:pt>
    <dgm:pt modelId="{2FAC6F67-9AF3-47FF-BCD8-165C4CDFF9AA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Application by company to ROC for removing its name from Register of Companies</a:t>
          </a:r>
        </a:p>
      </dgm:t>
    </dgm:pt>
    <dgm:pt modelId="{BB17F8BD-49EB-4716-9CCD-0B70E96698D7}" type="parTrans" cxnId="{B5A1634E-7840-4EBF-9861-2F4082B3387D}">
      <dgm:prSet/>
      <dgm:spPr/>
      <dgm:t>
        <a:bodyPr/>
        <a:lstStyle/>
        <a:p>
          <a:endParaRPr lang="en-US"/>
        </a:p>
      </dgm:t>
    </dgm:pt>
    <dgm:pt modelId="{C043CC02-844D-474C-AE52-A3D7764B368F}" type="sibTrans" cxnId="{B5A1634E-7840-4EBF-9861-2F4082B3387D}">
      <dgm:prSet/>
      <dgm:spPr/>
      <dgm:t>
        <a:bodyPr/>
        <a:lstStyle/>
        <a:p>
          <a:endParaRPr lang="en-US"/>
        </a:p>
      </dgm:t>
    </dgm:pt>
    <dgm:pt modelId="{92E62DDF-5013-44B8-BB6B-592651BDC73D}" type="pres">
      <dgm:prSet presAssocID="{98553D63-BB22-4681-A1D7-DBFE01E904ED}" presName="linear" presStyleCnt="0">
        <dgm:presLayoutVars>
          <dgm:animLvl val="lvl"/>
          <dgm:resizeHandles val="exact"/>
        </dgm:presLayoutVars>
      </dgm:prSet>
      <dgm:spPr/>
    </dgm:pt>
    <dgm:pt modelId="{138C3CF6-0DAD-4716-8DA7-CE807E8EA08D}" type="pres">
      <dgm:prSet presAssocID="{E338442D-8499-405A-A815-288C26CC20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8D04F6-9B6D-4195-A71E-F5259D44F022}" type="pres">
      <dgm:prSet presAssocID="{E338442D-8499-405A-A815-288C26CC20A5}" presName="childText" presStyleLbl="revTx" presStyleIdx="0" presStyleCnt="4">
        <dgm:presLayoutVars>
          <dgm:bulletEnabled val="1"/>
        </dgm:presLayoutVars>
      </dgm:prSet>
      <dgm:spPr/>
    </dgm:pt>
    <dgm:pt modelId="{A80CB254-01AC-4293-B5C8-C3BD60C608BD}" type="pres">
      <dgm:prSet presAssocID="{125F3DCD-CF84-4F38-9EB6-DC728E4C69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38E616-8F9B-4920-B0D0-E7A28FBFC448}" type="pres">
      <dgm:prSet presAssocID="{125F3DCD-CF84-4F38-9EB6-DC728E4C69B3}" presName="childText" presStyleLbl="revTx" presStyleIdx="1" presStyleCnt="4">
        <dgm:presLayoutVars>
          <dgm:bulletEnabled val="1"/>
        </dgm:presLayoutVars>
      </dgm:prSet>
      <dgm:spPr/>
    </dgm:pt>
    <dgm:pt modelId="{C2BD54CF-5E39-414D-A9C8-2E045856A9C0}" type="pres">
      <dgm:prSet presAssocID="{41055CB1-6FA0-4067-AC79-76F41B6440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442DC4D-53F7-4858-8F99-27AB9DB9E8B1}" type="pres">
      <dgm:prSet presAssocID="{41055CB1-6FA0-4067-AC79-76F41B644040}" presName="childText" presStyleLbl="revTx" presStyleIdx="2" presStyleCnt="4">
        <dgm:presLayoutVars>
          <dgm:bulletEnabled val="1"/>
        </dgm:presLayoutVars>
      </dgm:prSet>
      <dgm:spPr/>
    </dgm:pt>
    <dgm:pt modelId="{00A515AD-B7F8-499F-841C-73E18A982481}" type="pres">
      <dgm:prSet presAssocID="{6F6D3B9C-39F4-41AA-AA8F-8AFD0DE23C6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83995FE-9EF4-4DBF-86BD-39BA4C158546}" type="pres">
      <dgm:prSet presAssocID="{6F6D3B9C-39F4-41AA-AA8F-8AFD0DE23C6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AB03903-FF85-4208-A9A4-565FC97F7E3C}" srcId="{98553D63-BB22-4681-A1D7-DBFE01E904ED}" destId="{125F3DCD-CF84-4F38-9EB6-DC728E4C69B3}" srcOrd="1" destOrd="0" parTransId="{71E6C6A6-76A6-4D41-9846-3A44EF226017}" sibTransId="{EDB8407B-483D-4814-9F1E-7AF3E5626F86}"/>
    <dgm:cxn modelId="{D9DC5621-A8E0-4F1B-B77B-6A4DAD1C6961}" srcId="{98553D63-BB22-4681-A1D7-DBFE01E904ED}" destId="{41055CB1-6FA0-4067-AC79-76F41B644040}" srcOrd="2" destOrd="0" parTransId="{071C81FC-9E16-414F-84B1-A6BEBCEA038E}" sibTransId="{462D6C6B-FC57-48C3-A0AC-86ED249C5DE6}"/>
    <dgm:cxn modelId="{D494E123-DA80-465F-B984-C337438AAF4A}" type="presOf" srcId="{125F3DCD-CF84-4F38-9EB6-DC728E4C69B3}" destId="{A80CB254-01AC-4293-B5C8-C3BD60C608BD}" srcOrd="0" destOrd="0" presId="urn:microsoft.com/office/officeart/2005/8/layout/vList2"/>
    <dgm:cxn modelId="{D71E812E-1B39-4EDE-862E-FBB2D574FBE7}" type="presOf" srcId="{41055CB1-6FA0-4067-AC79-76F41B644040}" destId="{C2BD54CF-5E39-414D-A9C8-2E045856A9C0}" srcOrd="0" destOrd="0" presId="urn:microsoft.com/office/officeart/2005/8/layout/vList2"/>
    <dgm:cxn modelId="{F9882F35-14B7-4A42-8D83-78684E879A56}" type="presOf" srcId="{513316F9-272A-4250-A2D0-30553088E05F}" destId="{4438E616-8F9B-4920-B0D0-E7A28FBFC448}" srcOrd="0" destOrd="0" presId="urn:microsoft.com/office/officeart/2005/8/layout/vList2"/>
    <dgm:cxn modelId="{B5A1634E-7840-4EBF-9861-2F4082B3387D}" srcId="{6F6D3B9C-39F4-41AA-AA8F-8AFD0DE23C6B}" destId="{2FAC6F67-9AF3-47FF-BCD8-165C4CDFF9AA}" srcOrd="0" destOrd="0" parTransId="{BB17F8BD-49EB-4716-9CCD-0B70E96698D7}" sibTransId="{C043CC02-844D-474C-AE52-A3D7764B368F}"/>
    <dgm:cxn modelId="{6980A371-427E-4759-8A58-8F695ED7570A}" type="presOf" srcId="{2AE3B999-FFD3-4DE4-AB82-B7E48B4C0670}" destId="{6442DC4D-53F7-4858-8F99-27AB9DB9E8B1}" srcOrd="0" destOrd="0" presId="urn:microsoft.com/office/officeart/2005/8/layout/vList2"/>
    <dgm:cxn modelId="{63A86F72-CC41-448B-A927-E1B8DDB0EA02}" srcId="{E338442D-8499-405A-A815-288C26CC20A5}" destId="{217C61C3-E742-4D4D-A825-0FC79C438BB0}" srcOrd="0" destOrd="0" parTransId="{38EC2090-70EB-4ED8-A2B3-5DAE21AF8A48}" sibTransId="{5B76ED12-B49A-4C6E-8C2F-E09F013997FA}"/>
    <dgm:cxn modelId="{C468F852-5027-427A-9DA0-E36C72192D5A}" type="presOf" srcId="{217C61C3-E742-4D4D-A825-0FC79C438BB0}" destId="{3C8D04F6-9B6D-4195-A71E-F5259D44F022}" srcOrd="0" destOrd="0" presId="urn:microsoft.com/office/officeart/2005/8/layout/vList2"/>
    <dgm:cxn modelId="{FF73F776-1540-4758-9AD4-E72204D3257D}" srcId="{41055CB1-6FA0-4067-AC79-76F41B644040}" destId="{2AE3B999-FFD3-4DE4-AB82-B7E48B4C0670}" srcOrd="0" destOrd="0" parTransId="{5E9E60F3-B71B-4BB1-9A60-C31190F015AD}" sibTransId="{935A3A8B-56E0-4629-BE8A-A25A0BAADFD9}"/>
    <dgm:cxn modelId="{F72CA379-1CAA-4BD1-8EA4-634DC5373E38}" srcId="{125F3DCD-CF84-4F38-9EB6-DC728E4C69B3}" destId="{513316F9-272A-4250-A2D0-30553088E05F}" srcOrd="0" destOrd="0" parTransId="{729DC401-4BCB-417B-AFF9-1407CE0FA502}" sibTransId="{A070E87C-4FA0-42FC-A4D6-81E42C05F3B5}"/>
    <dgm:cxn modelId="{AB58E159-B42E-4066-BAA4-A24CA893C145}" type="presOf" srcId="{98553D63-BB22-4681-A1D7-DBFE01E904ED}" destId="{92E62DDF-5013-44B8-BB6B-592651BDC73D}" srcOrd="0" destOrd="0" presId="urn:microsoft.com/office/officeart/2005/8/layout/vList2"/>
    <dgm:cxn modelId="{99914685-CCDA-435A-8AE2-70A9FA4BF17F}" srcId="{98553D63-BB22-4681-A1D7-DBFE01E904ED}" destId="{6F6D3B9C-39F4-41AA-AA8F-8AFD0DE23C6B}" srcOrd="3" destOrd="0" parTransId="{E2828CA3-396E-4F03-987D-A6534E19C890}" sibTransId="{AA29B616-F915-44F9-9D4C-603FB9565FA4}"/>
    <dgm:cxn modelId="{1EA95189-35F8-4463-A330-4784F784E618}" srcId="{98553D63-BB22-4681-A1D7-DBFE01E904ED}" destId="{E338442D-8499-405A-A815-288C26CC20A5}" srcOrd="0" destOrd="0" parTransId="{017356F2-DED4-4AA6-A932-51BE26A2321F}" sibTransId="{412E8B65-0CF2-401E-92E2-8FF7AC585F4E}"/>
    <dgm:cxn modelId="{4A8FFD95-DB76-4F32-AE87-DA7C19690F8D}" type="presOf" srcId="{2FAC6F67-9AF3-47FF-BCD8-165C4CDFF9AA}" destId="{F83995FE-9EF4-4DBF-86BD-39BA4C158546}" srcOrd="0" destOrd="0" presId="urn:microsoft.com/office/officeart/2005/8/layout/vList2"/>
    <dgm:cxn modelId="{4455B2EC-C267-4A8B-9821-41381BB7BDAE}" type="presOf" srcId="{6F6D3B9C-39F4-41AA-AA8F-8AFD0DE23C6B}" destId="{00A515AD-B7F8-499F-841C-73E18A982481}" srcOrd="0" destOrd="0" presId="urn:microsoft.com/office/officeart/2005/8/layout/vList2"/>
    <dgm:cxn modelId="{741B5FFB-5FEA-4AFC-AB5B-0CF226DF1FDC}" type="presOf" srcId="{E338442D-8499-405A-A815-288C26CC20A5}" destId="{138C3CF6-0DAD-4716-8DA7-CE807E8EA08D}" srcOrd="0" destOrd="0" presId="urn:microsoft.com/office/officeart/2005/8/layout/vList2"/>
    <dgm:cxn modelId="{B9B22C6D-D312-4A59-B33A-3A2E068B337D}" type="presParOf" srcId="{92E62DDF-5013-44B8-BB6B-592651BDC73D}" destId="{138C3CF6-0DAD-4716-8DA7-CE807E8EA08D}" srcOrd="0" destOrd="0" presId="urn:microsoft.com/office/officeart/2005/8/layout/vList2"/>
    <dgm:cxn modelId="{DBF78706-039F-48B3-B7FA-E8690198E7DF}" type="presParOf" srcId="{92E62DDF-5013-44B8-BB6B-592651BDC73D}" destId="{3C8D04F6-9B6D-4195-A71E-F5259D44F022}" srcOrd="1" destOrd="0" presId="urn:microsoft.com/office/officeart/2005/8/layout/vList2"/>
    <dgm:cxn modelId="{92F58B4F-31DA-4C0D-ADAE-EC762F7BD209}" type="presParOf" srcId="{92E62DDF-5013-44B8-BB6B-592651BDC73D}" destId="{A80CB254-01AC-4293-B5C8-C3BD60C608BD}" srcOrd="2" destOrd="0" presId="urn:microsoft.com/office/officeart/2005/8/layout/vList2"/>
    <dgm:cxn modelId="{CDEF7F8F-9BD5-4A2C-90BF-F1E56B7A1CF0}" type="presParOf" srcId="{92E62DDF-5013-44B8-BB6B-592651BDC73D}" destId="{4438E616-8F9B-4920-B0D0-E7A28FBFC448}" srcOrd="3" destOrd="0" presId="urn:microsoft.com/office/officeart/2005/8/layout/vList2"/>
    <dgm:cxn modelId="{1ADFD534-AA5B-47EA-ABDA-3A9E56666A1A}" type="presParOf" srcId="{92E62DDF-5013-44B8-BB6B-592651BDC73D}" destId="{C2BD54CF-5E39-414D-A9C8-2E045856A9C0}" srcOrd="4" destOrd="0" presId="urn:microsoft.com/office/officeart/2005/8/layout/vList2"/>
    <dgm:cxn modelId="{FD243277-D0D7-474E-872D-1970C9A339F8}" type="presParOf" srcId="{92E62DDF-5013-44B8-BB6B-592651BDC73D}" destId="{6442DC4D-53F7-4858-8F99-27AB9DB9E8B1}" srcOrd="5" destOrd="0" presId="urn:microsoft.com/office/officeart/2005/8/layout/vList2"/>
    <dgm:cxn modelId="{6EDDAEA1-6891-4E53-9B4D-02055290B8E6}" type="presParOf" srcId="{92E62DDF-5013-44B8-BB6B-592651BDC73D}" destId="{00A515AD-B7F8-499F-841C-73E18A982481}" srcOrd="6" destOrd="0" presId="urn:microsoft.com/office/officeart/2005/8/layout/vList2"/>
    <dgm:cxn modelId="{4E959893-1492-451E-A4B4-22ED71DC761D}" type="presParOf" srcId="{92E62DDF-5013-44B8-BB6B-592651BDC73D}" destId="{F83995FE-9EF4-4DBF-86BD-39BA4C15854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A393CA-DAD2-4F39-9101-1AA665838D2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B74D3E-5555-42C1-87B3-BF5446A65699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7E595E92-BBC2-48C3-A73A-E6D2B2736832}" type="parTrans" cxnId="{2A3D63DC-4CE6-410B-8A1E-A942DD959D56}">
      <dgm:prSet/>
      <dgm:spPr/>
      <dgm:t>
        <a:bodyPr/>
        <a:lstStyle/>
        <a:p>
          <a:endParaRPr lang="en-US"/>
        </a:p>
      </dgm:t>
    </dgm:pt>
    <dgm:pt modelId="{ED9F76BC-612A-44F0-A9C4-3DF59DB86CAC}" type="sibTrans" cxnId="{2A3D63DC-4CE6-410B-8A1E-A942DD959D56}">
      <dgm:prSet/>
      <dgm:spPr/>
      <dgm:t>
        <a:bodyPr/>
        <a:lstStyle/>
        <a:p>
          <a:endParaRPr lang="en-US"/>
        </a:p>
      </dgm:t>
    </dgm:pt>
    <dgm:pt modelId="{418A6627-CAA5-4081-ABDC-F5DA83A44867}">
      <dgm:prSet phldrT="[Text]" custT="1"/>
      <dgm:spPr/>
      <dgm:t>
        <a:bodyPr/>
        <a:lstStyle/>
        <a:p>
          <a:r>
            <a:rPr lang="en-US" sz="2100" dirty="0"/>
            <a:t>Certificate of CS for issue of EPCG authorization</a:t>
          </a:r>
        </a:p>
      </dgm:t>
    </dgm:pt>
    <dgm:pt modelId="{46E58962-DEC8-48AD-B89A-B914CA331CCC}" type="parTrans" cxnId="{5F3C6B87-5A69-4ED2-9AFC-1C3BE6F67AE9}">
      <dgm:prSet/>
      <dgm:spPr/>
      <dgm:t>
        <a:bodyPr/>
        <a:lstStyle/>
        <a:p>
          <a:endParaRPr lang="en-US"/>
        </a:p>
      </dgm:t>
    </dgm:pt>
    <dgm:pt modelId="{4392AC63-8948-462C-9C32-30F321FC5DF7}" type="sibTrans" cxnId="{5F3C6B87-5A69-4ED2-9AFC-1C3BE6F67AE9}">
      <dgm:prSet/>
      <dgm:spPr/>
      <dgm:t>
        <a:bodyPr/>
        <a:lstStyle/>
        <a:p>
          <a:endParaRPr lang="en-US"/>
        </a:p>
      </dgm:t>
    </dgm:pt>
    <dgm:pt modelId="{1A0E227B-0AA4-45E1-87A5-BA422C326C0B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160C005-4B75-4191-9D17-5C3B50FAB7B7}" type="parTrans" cxnId="{43B8399F-9366-4D27-963E-C2E8B6631CE0}">
      <dgm:prSet/>
      <dgm:spPr/>
      <dgm:t>
        <a:bodyPr/>
        <a:lstStyle/>
        <a:p>
          <a:endParaRPr lang="en-US"/>
        </a:p>
      </dgm:t>
    </dgm:pt>
    <dgm:pt modelId="{E7CBFCF1-3C2A-4FEF-8039-7482393AF34F}" type="sibTrans" cxnId="{43B8399F-9366-4D27-963E-C2E8B6631CE0}">
      <dgm:prSet/>
      <dgm:spPr/>
      <dgm:t>
        <a:bodyPr/>
        <a:lstStyle/>
        <a:p>
          <a:endParaRPr lang="en-US"/>
        </a:p>
      </dgm:t>
    </dgm:pt>
    <dgm:pt modelId="{3154B2B9-A133-4887-B3FA-68B4B10598F1}">
      <dgm:prSet phldrT="[Text]" custT="1"/>
      <dgm:spPr/>
      <dgm:t>
        <a:bodyPr/>
        <a:lstStyle/>
        <a:p>
          <a:pPr algn="just"/>
          <a:r>
            <a:rPr lang="en-US" sz="2100" dirty="0"/>
            <a:t>Certificate of CS for redemption of EPCG authorization / issuance of post export EPCG duty credit scrip</a:t>
          </a:r>
        </a:p>
      </dgm:t>
    </dgm:pt>
    <dgm:pt modelId="{2D2123CE-91F6-4D14-BE70-9351D6717F87}" type="parTrans" cxnId="{07AF09DD-CAA6-44E2-B877-0954403A5034}">
      <dgm:prSet/>
      <dgm:spPr/>
      <dgm:t>
        <a:bodyPr/>
        <a:lstStyle/>
        <a:p>
          <a:endParaRPr lang="en-US"/>
        </a:p>
      </dgm:t>
    </dgm:pt>
    <dgm:pt modelId="{B0B25E0D-F37F-4560-A119-7C2CBD5AF0F0}" type="sibTrans" cxnId="{07AF09DD-CAA6-44E2-B877-0954403A5034}">
      <dgm:prSet/>
      <dgm:spPr/>
      <dgm:t>
        <a:bodyPr/>
        <a:lstStyle/>
        <a:p>
          <a:endParaRPr lang="en-US"/>
        </a:p>
      </dgm:t>
    </dgm:pt>
    <dgm:pt modelId="{47FD9A98-35B5-49CA-923B-BBEAACBE9FA0}">
      <dgm:prSet phldrT="[Text]" custT="1"/>
      <dgm:spPr/>
      <dgm:t>
        <a:bodyPr/>
        <a:lstStyle/>
        <a:p>
          <a:r>
            <a:rPr lang="en-US" sz="2100" dirty="0"/>
            <a:t>Facility to upload documents (like Annexure to Document ANF 3B, 3C &amp; 3D) by CS under export from India schemes under Foreign Trade Policy </a:t>
          </a:r>
        </a:p>
      </dgm:t>
    </dgm:pt>
    <dgm:pt modelId="{2A6E18AB-676D-4B33-9650-C09FFC9DFE8B}" type="parTrans" cxnId="{F24DAEAC-0B49-4E98-8B7C-8F4D4E60F77B}">
      <dgm:prSet/>
      <dgm:spPr/>
      <dgm:t>
        <a:bodyPr/>
        <a:lstStyle/>
        <a:p>
          <a:endParaRPr lang="en-US"/>
        </a:p>
      </dgm:t>
    </dgm:pt>
    <dgm:pt modelId="{9080A34A-E4DB-4FEE-8050-56479EF5529C}" type="sibTrans" cxnId="{F24DAEAC-0B49-4E98-8B7C-8F4D4E60F77B}">
      <dgm:prSet/>
      <dgm:spPr/>
      <dgm:t>
        <a:bodyPr/>
        <a:lstStyle/>
        <a:p>
          <a:endParaRPr lang="en-US"/>
        </a:p>
      </dgm:t>
    </dgm:pt>
    <dgm:pt modelId="{62B63340-4489-48F3-8395-5F365EB40E34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1F01056D-A285-4FC7-94A6-92AD124E1816}" type="sibTrans" cxnId="{8C3707DE-54FC-4B67-8AD8-C6AADCA04864}">
      <dgm:prSet/>
      <dgm:spPr/>
      <dgm:t>
        <a:bodyPr/>
        <a:lstStyle/>
        <a:p>
          <a:endParaRPr lang="en-US"/>
        </a:p>
      </dgm:t>
    </dgm:pt>
    <dgm:pt modelId="{FC462E9E-97EE-4652-83C5-EECA44C28F84}" type="parTrans" cxnId="{8C3707DE-54FC-4B67-8AD8-C6AADCA04864}">
      <dgm:prSet/>
      <dgm:spPr/>
      <dgm:t>
        <a:bodyPr/>
        <a:lstStyle/>
        <a:p>
          <a:endParaRPr lang="en-US"/>
        </a:p>
      </dgm:t>
    </dgm:pt>
    <dgm:pt modelId="{E02551E4-7AC8-4A6B-8504-48D835BB8209}" type="pres">
      <dgm:prSet presAssocID="{3FA393CA-DAD2-4F39-9101-1AA665838D2C}" presName="linearFlow" presStyleCnt="0">
        <dgm:presLayoutVars>
          <dgm:dir/>
          <dgm:animLvl val="lvl"/>
          <dgm:resizeHandles val="exact"/>
        </dgm:presLayoutVars>
      </dgm:prSet>
      <dgm:spPr/>
    </dgm:pt>
    <dgm:pt modelId="{7466FFB0-C945-4341-AB2A-F2FE9CB971B2}" type="pres">
      <dgm:prSet presAssocID="{16B74D3E-5555-42C1-87B3-BF5446A65699}" presName="composite" presStyleCnt="0"/>
      <dgm:spPr/>
    </dgm:pt>
    <dgm:pt modelId="{913CF127-DC6D-46DF-BB1D-7B3FCCD6E395}" type="pres">
      <dgm:prSet presAssocID="{16B74D3E-5555-42C1-87B3-BF5446A6569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EEAA449-0BE8-471C-8808-FB666958A20A}" type="pres">
      <dgm:prSet presAssocID="{16B74D3E-5555-42C1-87B3-BF5446A65699}" presName="descendantText" presStyleLbl="alignAcc1" presStyleIdx="0" presStyleCnt="3" custLinFactNeighborY="-50">
        <dgm:presLayoutVars>
          <dgm:bulletEnabled val="1"/>
        </dgm:presLayoutVars>
      </dgm:prSet>
      <dgm:spPr/>
    </dgm:pt>
    <dgm:pt modelId="{CFBD918A-C507-4CE7-9B58-74FE8C605B3B}" type="pres">
      <dgm:prSet presAssocID="{ED9F76BC-612A-44F0-A9C4-3DF59DB86CAC}" presName="sp" presStyleCnt="0"/>
      <dgm:spPr/>
    </dgm:pt>
    <dgm:pt modelId="{04D283BE-1DE5-4A25-BF86-A059367D2812}" type="pres">
      <dgm:prSet presAssocID="{1A0E227B-0AA4-45E1-87A5-BA422C326C0B}" presName="composite" presStyleCnt="0"/>
      <dgm:spPr/>
    </dgm:pt>
    <dgm:pt modelId="{A1ECE247-0CAE-4F0F-AB80-9DD9B5D0A1F8}" type="pres">
      <dgm:prSet presAssocID="{1A0E227B-0AA4-45E1-87A5-BA422C326C0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867C7D4-36AE-405F-AB7A-CFA75D279354}" type="pres">
      <dgm:prSet presAssocID="{1A0E227B-0AA4-45E1-87A5-BA422C326C0B}" presName="descendantText" presStyleLbl="alignAcc1" presStyleIdx="1" presStyleCnt="3" custLinFactNeighborY="-981">
        <dgm:presLayoutVars>
          <dgm:bulletEnabled val="1"/>
        </dgm:presLayoutVars>
      </dgm:prSet>
      <dgm:spPr/>
    </dgm:pt>
    <dgm:pt modelId="{40EC07B0-F71B-4B79-8BE3-ACD5778AC481}" type="pres">
      <dgm:prSet presAssocID="{E7CBFCF1-3C2A-4FEF-8039-7482393AF34F}" presName="sp" presStyleCnt="0"/>
      <dgm:spPr/>
    </dgm:pt>
    <dgm:pt modelId="{8C8894B3-3446-47C6-AEFC-78F88DB904E1}" type="pres">
      <dgm:prSet presAssocID="{62B63340-4489-48F3-8395-5F365EB40E34}" presName="composite" presStyleCnt="0"/>
      <dgm:spPr/>
    </dgm:pt>
    <dgm:pt modelId="{4E1CBB89-7A14-44F3-9A8A-218B2A6EC6D5}" type="pres">
      <dgm:prSet presAssocID="{62B63340-4489-48F3-8395-5F365EB40E3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D388EBD-2CB1-4FE8-9125-00A5FF078672}" type="pres">
      <dgm:prSet presAssocID="{62B63340-4489-48F3-8395-5F365EB40E34}" presName="descendantText" presStyleLbl="alignAcc1" presStyleIdx="2" presStyleCnt="3" custLinFactNeighborY="-1911">
        <dgm:presLayoutVars>
          <dgm:bulletEnabled val="1"/>
        </dgm:presLayoutVars>
      </dgm:prSet>
      <dgm:spPr/>
    </dgm:pt>
  </dgm:ptLst>
  <dgm:cxnLst>
    <dgm:cxn modelId="{051D4452-6DCF-4859-B03C-E645BE25C7B6}" type="presOf" srcId="{62B63340-4489-48F3-8395-5F365EB40E34}" destId="{4E1CBB89-7A14-44F3-9A8A-218B2A6EC6D5}" srcOrd="0" destOrd="0" presId="urn:microsoft.com/office/officeart/2005/8/layout/chevron2"/>
    <dgm:cxn modelId="{2461587C-7FDC-44C8-9B2E-30682A962F89}" type="presOf" srcId="{47FD9A98-35B5-49CA-923B-BBEAACBE9FA0}" destId="{CD388EBD-2CB1-4FE8-9125-00A5FF078672}" srcOrd="0" destOrd="0" presId="urn:microsoft.com/office/officeart/2005/8/layout/chevron2"/>
    <dgm:cxn modelId="{3EF3C57C-C526-4EFD-BB72-F6FB9028AE8E}" type="presOf" srcId="{418A6627-CAA5-4081-ABDC-F5DA83A44867}" destId="{1EEAA449-0BE8-471C-8808-FB666958A20A}" srcOrd="0" destOrd="0" presId="urn:microsoft.com/office/officeart/2005/8/layout/chevron2"/>
    <dgm:cxn modelId="{5F3C6B87-5A69-4ED2-9AFC-1C3BE6F67AE9}" srcId="{16B74D3E-5555-42C1-87B3-BF5446A65699}" destId="{418A6627-CAA5-4081-ABDC-F5DA83A44867}" srcOrd="0" destOrd="0" parTransId="{46E58962-DEC8-48AD-B89A-B914CA331CCC}" sibTransId="{4392AC63-8948-462C-9C32-30F321FC5DF7}"/>
    <dgm:cxn modelId="{970BED9B-085F-4F79-BE32-F1218747D1BF}" type="presOf" srcId="{16B74D3E-5555-42C1-87B3-BF5446A65699}" destId="{913CF127-DC6D-46DF-BB1D-7B3FCCD6E395}" srcOrd="0" destOrd="0" presId="urn:microsoft.com/office/officeart/2005/8/layout/chevron2"/>
    <dgm:cxn modelId="{43B8399F-9366-4D27-963E-C2E8B6631CE0}" srcId="{3FA393CA-DAD2-4F39-9101-1AA665838D2C}" destId="{1A0E227B-0AA4-45E1-87A5-BA422C326C0B}" srcOrd="1" destOrd="0" parTransId="{0160C005-4B75-4191-9D17-5C3B50FAB7B7}" sibTransId="{E7CBFCF1-3C2A-4FEF-8039-7482393AF34F}"/>
    <dgm:cxn modelId="{1A26AAA4-98AF-4550-89B7-351C052FE9DC}" type="presOf" srcId="{1A0E227B-0AA4-45E1-87A5-BA422C326C0B}" destId="{A1ECE247-0CAE-4F0F-AB80-9DD9B5D0A1F8}" srcOrd="0" destOrd="0" presId="urn:microsoft.com/office/officeart/2005/8/layout/chevron2"/>
    <dgm:cxn modelId="{F24DAEAC-0B49-4E98-8B7C-8F4D4E60F77B}" srcId="{62B63340-4489-48F3-8395-5F365EB40E34}" destId="{47FD9A98-35B5-49CA-923B-BBEAACBE9FA0}" srcOrd="0" destOrd="0" parTransId="{2A6E18AB-676D-4B33-9650-C09FFC9DFE8B}" sibTransId="{9080A34A-E4DB-4FEE-8050-56479EF5529C}"/>
    <dgm:cxn modelId="{E81953BD-0136-4FCD-AB1F-27460EC56C01}" type="presOf" srcId="{3154B2B9-A133-4887-B3FA-68B4B10598F1}" destId="{1867C7D4-36AE-405F-AB7A-CFA75D279354}" srcOrd="0" destOrd="0" presId="urn:microsoft.com/office/officeart/2005/8/layout/chevron2"/>
    <dgm:cxn modelId="{E98E62DA-38B8-4AEC-A168-36B581619342}" type="presOf" srcId="{3FA393CA-DAD2-4F39-9101-1AA665838D2C}" destId="{E02551E4-7AC8-4A6B-8504-48D835BB8209}" srcOrd="0" destOrd="0" presId="urn:microsoft.com/office/officeart/2005/8/layout/chevron2"/>
    <dgm:cxn modelId="{2A3D63DC-4CE6-410B-8A1E-A942DD959D56}" srcId="{3FA393CA-DAD2-4F39-9101-1AA665838D2C}" destId="{16B74D3E-5555-42C1-87B3-BF5446A65699}" srcOrd="0" destOrd="0" parTransId="{7E595E92-BBC2-48C3-A73A-E6D2B2736832}" sibTransId="{ED9F76BC-612A-44F0-A9C4-3DF59DB86CAC}"/>
    <dgm:cxn modelId="{07AF09DD-CAA6-44E2-B877-0954403A5034}" srcId="{1A0E227B-0AA4-45E1-87A5-BA422C326C0B}" destId="{3154B2B9-A133-4887-B3FA-68B4B10598F1}" srcOrd="0" destOrd="0" parTransId="{2D2123CE-91F6-4D14-BE70-9351D6717F87}" sibTransId="{B0B25E0D-F37F-4560-A119-7C2CBD5AF0F0}"/>
    <dgm:cxn modelId="{8C3707DE-54FC-4B67-8AD8-C6AADCA04864}" srcId="{3FA393CA-DAD2-4F39-9101-1AA665838D2C}" destId="{62B63340-4489-48F3-8395-5F365EB40E34}" srcOrd="2" destOrd="0" parTransId="{FC462E9E-97EE-4652-83C5-EECA44C28F84}" sibTransId="{1F01056D-A285-4FC7-94A6-92AD124E1816}"/>
    <dgm:cxn modelId="{51A2DE76-1A93-4CED-BA0B-60E0BE3CC6EC}" type="presParOf" srcId="{E02551E4-7AC8-4A6B-8504-48D835BB8209}" destId="{7466FFB0-C945-4341-AB2A-F2FE9CB971B2}" srcOrd="0" destOrd="0" presId="urn:microsoft.com/office/officeart/2005/8/layout/chevron2"/>
    <dgm:cxn modelId="{1C95C409-9677-4A6A-94F9-2E6AA575FE84}" type="presParOf" srcId="{7466FFB0-C945-4341-AB2A-F2FE9CB971B2}" destId="{913CF127-DC6D-46DF-BB1D-7B3FCCD6E395}" srcOrd="0" destOrd="0" presId="urn:microsoft.com/office/officeart/2005/8/layout/chevron2"/>
    <dgm:cxn modelId="{206E428F-2829-4CD1-AA7C-F294FB853B49}" type="presParOf" srcId="{7466FFB0-C945-4341-AB2A-F2FE9CB971B2}" destId="{1EEAA449-0BE8-471C-8808-FB666958A20A}" srcOrd="1" destOrd="0" presId="urn:microsoft.com/office/officeart/2005/8/layout/chevron2"/>
    <dgm:cxn modelId="{1784B60A-D017-44C3-BB19-E8F6A3CC7A2A}" type="presParOf" srcId="{E02551E4-7AC8-4A6B-8504-48D835BB8209}" destId="{CFBD918A-C507-4CE7-9B58-74FE8C605B3B}" srcOrd="1" destOrd="0" presId="urn:microsoft.com/office/officeart/2005/8/layout/chevron2"/>
    <dgm:cxn modelId="{7A18D0F0-E253-44A1-B5A6-859F6279EB92}" type="presParOf" srcId="{E02551E4-7AC8-4A6B-8504-48D835BB8209}" destId="{04D283BE-1DE5-4A25-BF86-A059367D2812}" srcOrd="2" destOrd="0" presId="urn:microsoft.com/office/officeart/2005/8/layout/chevron2"/>
    <dgm:cxn modelId="{CA63FEB4-B7FC-415C-94C2-563B643162C8}" type="presParOf" srcId="{04D283BE-1DE5-4A25-BF86-A059367D2812}" destId="{A1ECE247-0CAE-4F0F-AB80-9DD9B5D0A1F8}" srcOrd="0" destOrd="0" presId="urn:microsoft.com/office/officeart/2005/8/layout/chevron2"/>
    <dgm:cxn modelId="{06894400-4165-40A4-9DBC-3EBAF8D5EFF4}" type="presParOf" srcId="{04D283BE-1DE5-4A25-BF86-A059367D2812}" destId="{1867C7D4-36AE-405F-AB7A-CFA75D279354}" srcOrd="1" destOrd="0" presId="urn:microsoft.com/office/officeart/2005/8/layout/chevron2"/>
    <dgm:cxn modelId="{9C366009-0901-426E-8DC4-91CB12F4620E}" type="presParOf" srcId="{E02551E4-7AC8-4A6B-8504-48D835BB8209}" destId="{40EC07B0-F71B-4B79-8BE3-ACD5778AC481}" srcOrd="3" destOrd="0" presId="urn:microsoft.com/office/officeart/2005/8/layout/chevron2"/>
    <dgm:cxn modelId="{FED61505-EA49-485E-9B1B-F2540280C676}" type="presParOf" srcId="{E02551E4-7AC8-4A6B-8504-48D835BB8209}" destId="{8C8894B3-3446-47C6-AEFC-78F88DB904E1}" srcOrd="4" destOrd="0" presId="urn:microsoft.com/office/officeart/2005/8/layout/chevron2"/>
    <dgm:cxn modelId="{37805390-5D63-4D8F-B289-BCD854A215EA}" type="presParOf" srcId="{8C8894B3-3446-47C6-AEFC-78F88DB904E1}" destId="{4E1CBB89-7A14-44F3-9A8A-218B2A6EC6D5}" srcOrd="0" destOrd="0" presId="urn:microsoft.com/office/officeart/2005/8/layout/chevron2"/>
    <dgm:cxn modelId="{25DA0D2C-1746-46CF-8CAA-1665DED742B0}" type="presParOf" srcId="{8C8894B3-3446-47C6-AEFC-78F88DB904E1}" destId="{CD388EBD-2CB1-4FE8-9125-00A5FF0786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74424-C3AB-499A-95FA-656CBBE0DCD8}">
      <dsp:nvSpPr>
        <dsp:cNvPr id="0" name=""/>
        <dsp:cNvSpPr/>
      </dsp:nvSpPr>
      <dsp:spPr>
        <a:xfrm>
          <a:off x="1767253" y="1169159"/>
          <a:ext cx="4197667" cy="4197894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Declaration</a:t>
          </a:r>
        </a:p>
      </dsp:txBody>
      <dsp:txXfrm>
        <a:off x="2381987" y="1783926"/>
        <a:ext cx="2968199" cy="2968360"/>
      </dsp:txXfrm>
    </dsp:sp>
    <dsp:sp modelId="{E36B5DD1-9D4C-441F-A649-D1CCC951E388}">
      <dsp:nvSpPr>
        <dsp:cNvPr id="0" name=""/>
        <dsp:cNvSpPr/>
      </dsp:nvSpPr>
      <dsp:spPr>
        <a:xfrm>
          <a:off x="3810002" y="609598"/>
          <a:ext cx="466694" cy="46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96EB6-9741-4603-9662-FCC9754B0B0A}">
      <dsp:nvSpPr>
        <dsp:cNvPr id="0" name=""/>
        <dsp:cNvSpPr/>
      </dsp:nvSpPr>
      <dsp:spPr>
        <a:xfrm>
          <a:off x="3962399" y="5486399"/>
          <a:ext cx="338396" cy="338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48C02-0E33-4759-A49B-30C0BBAB7F4D}">
      <dsp:nvSpPr>
        <dsp:cNvPr id="0" name=""/>
        <dsp:cNvSpPr/>
      </dsp:nvSpPr>
      <dsp:spPr>
        <a:xfrm>
          <a:off x="5943600" y="2667001"/>
          <a:ext cx="382130" cy="37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11FBD-8943-40F3-8116-7E5D0C42BDA8}">
      <dsp:nvSpPr>
        <dsp:cNvPr id="0" name=""/>
        <dsp:cNvSpPr/>
      </dsp:nvSpPr>
      <dsp:spPr>
        <a:xfrm>
          <a:off x="1600201" y="1904998"/>
          <a:ext cx="466694" cy="46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236B6-0E54-4A70-AF41-313CC31DECE3}">
      <dsp:nvSpPr>
        <dsp:cNvPr id="0" name=""/>
        <dsp:cNvSpPr/>
      </dsp:nvSpPr>
      <dsp:spPr>
        <a:xfrm>
          <a:off x="5638802" y="4648198"/>
          <a:ext cx="338396" cy="338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3F7C5-EBC1-4C4D-91C3-420D94C9617B}">
      <dsp:nvSpPr>
        <dsp:cNvPr id="0" name=""/>
        <dsp:cNvSpPr/>
      </dsp:nvSpPr>
      <dsp:spPr>
        <a:xfrm>
          <a:off x="4724399" y="914400"/>
          <a:ext cx="338396" cy="338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3A51-4F4D-4DC7-B0AD-154E53EA2DD2}">
      <dsp:nvSpPr>
        <dsp:cNvPr id="0" name=""/>
        <dsp:cNvSpPr/>
      </dsp:nvSpPr>
      <dsp:spPr>
        <a:xfrm>
          <a:off x="-344426" y="185466"/>
          <a:ext cx="3240019" cy="170658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Incorporation of Co.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Section 7</a:t>
          </a:r>
        </a:p>
      </dsp:txBody>
      <dsp:txXfrm>
        <a:off x="130064" y="435390"/>
        <a:ext cx="2291039" cy="1206740"/>
      </dsp:txXfrm>
    </dsp:sp>
    <dsp:sp modelId="{867D6A3E-B0EE-496F-BA6B-B419A30FD7BE}">
      <dsp:nvSpPr>
        <dsp:cNvPr id="0" name=""/>
        <dsp:cNvSpPr/>
      </dsp:nvSpPr>
      <dsp:spPr>
        <a:xfrm>
          <a:off x="1143001" y="2895599"/>
          <a:ext cx="466694" cy="46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A0FD1-4D3E-4968-8C53-1FD393A44941}">
      <dsp:nvSpPr>
        <dsp:cNvPr id="0" name=""/>
        <dsp:cNvSpPr/>
      </dsp:nvSpPr>
      <dsp:spPr>
        <a:xfrm>
          <a:off x="1066803" y="3809997"/>
          <a:ext cx="843838" cy="844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3EC41-4D34-43C0-B3C8-5E28C4A7FE22}">
      <dsp:nvSpPr>
        <dsp:cNvPr id="0" name=""/>
        <dsp:cNvSpPr/>
      </dsp:nvSpPr>
      <dsp:spPr>
        <a:xfrm>
          <a:off x="5333999" y="5"/>
          <a:ext cx="3291593" cy="2740286"/>
        </a:xfrm>
        <a:prstGeom prst="ellipse">
          <a:avLst/>
        </a:prstGeom>
        <a:solidFill>
          <a:srgbClr val="FFA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Formation of Co. with Charitable Objects etc. Section 8</a:t>
          </a:r>
        </a:p>
      </dsp:txBody>
      <dsp:txXfrm>
        <a:off x="5816042" y="401311"/>
        <a:ext cx="2327507" cy="1937674"/>
      </dsp:txXfrm>
    </dsp:sp>
    <dsp:sp modelId="{C4E17CF7-DD29-4DF9-9BBB-945E8B8E2D69}">
      <dsp:nvSpPr>
        <dsp:cNvPr id="0" name=""/>
        <dsp:cNvSpPr/>
      </dsp:nvSpPr>
      <dsp:spPr>
        <a:xfrm>
          <a:off x="3048000" y="685798"/>
          <a:ext cx="466694" cy="46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9476D-D5B4-4B70-BA90-6E498E283E09}">
      <dsp:nvSpPr>
        <dsp:cNvPr id="0" name=""/>
        <dsp:cNvSpPr/>
      </dsp:nvSpPr>
      <dsp:spPr>
        <a:xfrm>
          <a:off x="4724399" y="5257799"/>
          <a:ext cx="338396" cy="338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5EE02-7D11-498A-A9DA-34AE9E39B129}">
      <dsp:nvSpPr>
        <dsp:cNvPr id="0" name=""/>
        <dsp:cNvSpPr/>
      </dsp:nvSpPr>
      <dsp:spPr>
        <a:xfrm>
          <a:off x="6019800" y="3276601"/>
          <a:ext cx="338396" cy="338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A5C23-30F9-40A4-970C-B9EB39C67DD7}">
      <dsp:nvSpPr>
        <dsp:cNvPr id="0" name=""/>
        <dsp:cNvSpPr/>
      </dsp:nvSpPr>
      <dsp:spPr>
        <a:xfrm>
          <a:off x="5812539" y="3385869"/>
          <a:ext cx="2819644" cy="1706588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Form INC-14</a:t>
          </a:r>
        </a:p>
      </dsp:txBody>
      <dsp:txXfrm>
        <a:off x="6225466" y="3635793"/>
        <a:ext cx="1993790" cy="1206740"/>
      </dsp:txXfrm>
    </dsp:sp>
    <dsp:sp modelId="{A052BBF1-E5E8-46FD-9ADD-59C76FC719E9}">
      <dsp:nvSpPr>
        <dsp:cNvPr id="0" name=""/>
        <dsp:cNvSpPr/>
      </dsp:nvSpPr>
      <dsp:spPr>
        <a:xfrm>
          <a:off x="5334001" y="4952998"/>
          <a:ext cx="338396" cy="338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8F500-2848-4E3B-84FE-39FEB1F72B3C}">
      <dsp:nvSpPr>
        <dsp:cNvPr id="0" name=""/>
        <dsp:cNvSpPr/>
      </dsp:nvSpPr>
      <dsp:spPr>
        <a:xfrm>
          <a:off x="97539" y="4757470"/>
          <a:ext cx="2809610" cy="170658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Many Others</a:t>
          </a:r>
        </a:p>
      </dsp:txBody>
      <dsp:txXfrm>
        <a:off x="508997" y="5007394"/>
        <a:ext cx="1986694" cy="1206740"/>
      </dsp:txXfrm>
    </dsp:sp>
    <dsp:sp modelId="{9D2B1057-E601-42FA-952F-ADD59867278D}">
      <dsp:nvSpPr>
        <dsp:cNvPr id="0" name=""/>
        <dsp:cNvSpPr/>
      </dsp:nvSpPr>
      <dsp:spPr>
        <a:xfrm>
          <a:off x="3048001" y="5334000"/>
          <a:ext cx="338396" cy="338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CE110-CCCF-4630-88B9-E0D023E879F5}">
      <dsp:nvSpPr>
        <dsp:cNvPr id="0" name=""/>
        <dsp:cNvSpPr/>
      </dsp:nvSpPr>
      <dsp:spPr>
        <a:xfrm>
          <a:off x="2690" y="1476891"/>
          <a:ext cx="2623542" cy="10494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Compliance Certificate</a:t>
          </a:r>
        </a:p>
      </dsp:txBody>
      <dsp:txXfrm>
        <a:off x="2690" y="1476891"/>
        <a:ext cx="2623542" cy="1049416"/>
      </dsp:txXfrm>
    </dsp:sp>
    <dsp:sp modelId="{2FE69FFA-7B4C-4AFF-A532-36A005463CA7}">
      <dsp:nvSpPr>
        <dsp:cNvPr id="0" name=""/>
        <dsp:cNvSpPr/>
      </dsp:nvSpPr>
      <dsp:spPr>
        <a:xfrm>
          <a:off x="2690" y="2526308"/>
          <a:ext cx="2623542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In respect of Buy Back of Securities in Form No. SH-15</a:t>
          </a:r>
        </a:p>
      </dsp:txBody>
      <dsp:txXfrm>
        <a:off x="2690" y="2526308"/>
        <a:ext cx="2623542" cy="2854800"/>
      </dsp:txXfrm>
    </dsp:sp>
    <dsp:sp modelId="{93F8EBA3-8E33-4B9D-9CCD-D734CB4FC020}">
      <dsp:nvSpPr>
        <dsp:cNvPr id="0" name=""/>
        <dsp:cNvSpPr/>
      </dsp:nvSpPr>
      <dsp:spPr>
        <a:xfrm>
          <a:off x="2993528" y="1476891"/>
          <a:ext cx="2623542" cy="1049416"/>
        </a:xfrm>
        <a:prstGeom prst="rect">
          <a:avLst/>
        </a:prstGeom>
        <a:solidFill>
          <a:schemeClr val="accent5">
            <a:hueOff val="152821"/>
            <a:satOff val="30568"/>
            <a:lumOff val="7059"/>
            <a:alphaOff val="0"/>
          </a:schemeClr>
        </a:solidFill>
        <a:ln w="25400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Certification of Annual Return</a:t>
          </a:r>
        </a:p>
      </dsp:txBody>
      <dsp:txXfrm>
        <a:off x="2993528" y="1476891"/>
        <a:ext cx="2623542" cy="1049416"/>
      </dsp:txXfrm>
    </dsp:sp>
    <dsp:sp modelId="{CCED92E3-749B-4502-AC53-07100A2DCF10}">
      <dsp:nvSpPr>
        <dsp:cNvPr id="0" name=""/>
        <dsp:cNvSpPr/>
      </dsp:nvSpPr>
      <dsp:spPr>
        <a:xfrm>
          <a:off x="2993528" y="2526308"/>
          <a:ext cx="2623542" cy="2854800"/>
        </a:xfrm>
        <a:prstGeom prst="rect">
          <a:avLst/>
        </a:prstGeom>
        <a:solidFill>
          <a:schemeClr val="accent5">
            <a:tint val="40000"/>
            <a:alpha val="90000"/>
            <a:hueOff val="-7297"/>
            <a:satOff val="40841"/>
            <a:lumOff val="309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297"/>
              <a:satOff val="40841"/>
              <a:lumOff val="3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Form MGT-8</a:t>
          </a:r>
        </a:p>
      </dsp:txBody>
      <dsp:txXfrm>
        <a:off x="2993528" y="2526308"/>
        <a:ext cx="2623542" cy="2854800"/>
      </dsp:txXfrm>
    </dsp:sp>
    <dsp:sp modelId="{627F0208-3646-44EC-B651-1F5BBC8AA01C}">
      <dsp:nvSpPr>
        <dsp:cNvPr id="0" name=""/>
        <dsp:cNvSpPr/>
      </dsp:nvSpPr>
      <dsp:spPr>
        <a:xfrm>
          <a:off x="5984367" y="1476891"/>
          <a:ext cx="2623542" cy="1049416"/>
        </a:xfrm>
        <a:prstGeom prst="rect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25400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Merger &amp; Amalgamation</a:t>
          </a:r>
        </a:p>
      </dsp:txBody>
      <dsp:txXfrm>
        <a:off x="5984367" y="1476891"/>
        <a:ext cx="2623542" cy="1049416"/>
      </dsp:txXfrm>
    </dsp:sp>
    <dsp:sp modelId="{8A50EA03-973B-40A5-B23E-6BB8C18B929C}">
      <dsp:nvSpPr>
        <dsp:cNvPr id="0" name=""/>
        <dsp:cNvSpPr/>
      </dsp:nvSpPr>
      <dsp:spPr>
        <a:xfrm>
          <a:off x="5984367" y="2526308"/>
          <a:ext cx="2623542" cy="2854800"/>
        </a:xfrm>
        <a:prstGeom prst="rect">
          <a:avLst/>
        </a:prstGeom>
        <a:solidFill>
          <a:schemeClr val="accent5">
            <a:tint val="40000"/>
            <a:alpha val="90000"/>
            <a:hueOff val="-14594"/>
            <a:satOff val="81682"/>
            <a:lumOff val="61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594"/>
              <a:satOff val="81682"/>
              <a:lumOff val="6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Certificate whether the scheme is being complied with in accordance with the orders of NCLT or not</a:t>
          </a:r>
        </a:p>
      </dsp:txBody>
      <dsp:txXfrm>
        <a:off x="5984367" y="2526308"/>
        <a:ext cx="2623542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1330F-4595-4581-9755-9392D3C5D133}">
      <dsp:nvSpPr>
        <dsp:cNvPr id="0" name=""/>
        <dsp:cNvSpPr/>
      </dsp:nvSpPr>
      <dsp:spPr>
        <a:xfrm>
          <a:off x="3297856" y="2794393"/>
          <a:ext cx="2248593" cy="1623826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Companies Incorporation Rules, 2014</a:t>
          </a:r>
        </a:p>
      </dsp:txBody>
      <dsp:txXfrm>
        <a:off x="3627155" y="3032197"/>
        <a:ext cx="1589995" cy="1148218"/>
      </dsp:txXfrm>
    </dsp:sp>
    <dsp:sp modelId="{255F3675-4BFA-4A12-B4AB-99DDCA65BE66}">
      <dsp:nvSpPr>
        <dsp:cNvPr id="0" name=""/>
        <dsp:cNvSpPr/>
      </dsp:nvSpPr>
      <dsp:spPr>
        <a:xfrm rot="16200000">
          <a:off x="4307621" y="2262674"/>
          <a:ext cx="229063" cy="644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341981" y="2425876"/>
        <a:ext cx="160344" cy="386524"/>
      </dsp:txXfrm>
    </dsp:sp>
    <dsp:sp modelId="{8BAD42EE-0348-483C-AB30-53A354E97305}">
      <dsp:nvSpPr>
        <dsp:cNvPr id="0" name=""/>
        <dsp:cNvSpPr/>
      </dsp:nvSpPr>
      <dsp:spPr>
        <a:xfrm>
          <a:off x="2443504" y="467466"/>
          <a:ext cx="3957296" cy="1894730"/>
        </a:xfrm>
        <a:prstGeom prst="ellipse">
          <a:avLst/>
        </a:prstGeom>
        <a:solidFill>
          <a:srgbClr val="E2CF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Simplified Proforma for Incorporating Company Electronically (SPICe +)  	INC-32</a:t>
          </a:r>
        </a:p>
      </dsp:txBody>
      <dsp:txXfrm>
        <a:off x="3023037" y="744943"/>
        <a:ext cx="2798230" cy="1339776"/>
      </dsp:txXfrm>
    </dsp:sp>
    <dsp:sp modelId="{DCACFBEB-A70D-48E8-9F90-F1352CD8992D}">
      <dsp:nvSpPr>
        <dsp:cNvPr id="0" name=""/>
        <dsp:cNvSpPr/>
      </dsp:nvSpPr>
      <dsp:spPr>
        <a:xfrm rot="20609618">
          <a:off x="5543342" y="2920130"/>
          <a:ext cx="214793" cy="644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544670" y="3058126"/>
        <a:ext cx="150355" cy="386524"/>
      </dsp:txXfrm>
    </dsp:sp>
    <dsp:sp modelId="{0600529A-C33A-4957-9CF3-677159E72EE8}">
      <dsp:nvSpPr>
        <dsp:cNvPr id="0" name=""/>
        <dsp:cNvSpPr/>
      </dsp:nvSpPr>
      <dsp:spPr>
        <a:xfrm>
          <a:off x="5715004" y="1838532"/>
          <a:ext cx="2951346" cy="189473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Application for grant of license u/s 8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INC-12</a:t>
          </a:r>
        </a:p>
      </dsp:txBody>
      <dsp:txXfrm>
        <a:off x="6147219" y="2116009"/>
        <a:ext cx="2086916" cy="1339776"/>
      </dsp:txXfrm>
    </dsp:sp>
    <dsp:sp modelId="{72072772-F71E-4F19-91AC-3F034C92FF62}">
      <dsp:nvSpPr>
        <dsp:cNvPr id="0" name=""/>
        <dsp:cNvSpPr/>
      </dsp:nvSpPr>
      <dsp:spPr>
        <a:xfrm rot="2745900">
          <a:off x="5114243" y="4163601"/>
          <a:ext cx="328268" cy="644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129133" y="4257163"/>
        <a:ext cx="229788" cy="386524"/>
      </dsp:txXfrm>
    </dsp:sp>
    <dsp:sp modelId="{80AE1EFB-C1B8-414F-A0DD-E84EEDF63723}">
      <dsp:nvSpPr>
        <dsp:cNvPr id="0" name=""/>
        <dsp:cNvSpPr/>
      </dsp:nvSpPr>
      <dsp:spPr>
        <a:xfrm>
          <a:off x="4797250" y="4572026"/>
          <a:ext cx="2975144" cy="189473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Application for conversion of Section 8 Co. into other kind of Co.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INC-18</a:t>
          </a:r>
        </a:p>
      </dsp:txBody>
      <dsp:txXfrm>
        <a:off x="5232950" y="4849503"/>
        <a:ext cx="2103744" cy="1339776"/>
      </dsp:txXfrm>
    </dsp:sp>
    <dsp:sp modelId="{4ABF063B-8B30-4B10-84C2-1D517DD5A0B9}">
      <dsp:nvSpPr>
        <dsp:cNvPr id="0" name=""/>
        <dsp:cNvSpPr/>
      </dsp:nvSpPr>
      <dsp:spPr>
        <a:xfrm rot="8057102">
          <a:off x="3453910" y="4132515"/>
          <a:ext cx="281681" cy="644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3525664" y="4231110"/>
        <a:ext cx="197177" cy="386524"/>
      </dsp:txXfrm>
    </dsp:sp>
    <dsp:sp modelId="{A348CB62-614C-422E-A63B-A4BC2501C2E9}">
      <dsp:nvSpPr>
        <dsp:cNvPr id="0" name=""/>
        <dsp:cNvSpPr/>
      </dsp:nvSpPr>
      <dsp:spPr>
        <a:xfrm>
          <a:off x="1219192" y="4495805"/>
          <a:ext cx="2822751" cy="189473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Notice of situation or change of Registered Office INC-22</a:t>
          </a:r>
        </a:p>
      </dsp:txBody>
      <dsp:txXfrm>
        <a:off x="1632574" y="4773282"/>
        <a:ext cx="1995987" cy="1339776"/>
      </dsp:txXfrm>
    </dsp:sp>
    <dsp:sp modelId="{D39DA47F-5DB6-4EA9-A380-44FA8EBF69FB}">
      <dsp:nvSpPr>
        <dsp:cNvPr id="0" name=""/>
        <dsp:cNvSpPr/>
      </dsp:nvSpPr>
      <dsp:spPr>
        <a:xfrm rot="11710829">
          <a:off x="3093954" y="2950869"/>
          <a:ext cx="199352" cy="644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3152717" y="3087541"/>
        <a:ext cx="139546" cy="386524"/>
      </dsp:txXfrm>
    </dsp:sp>
    <dsp:sp modelId="{D5E37235-4F53-4C81-9626-5908655C36BE}">
      <dsp:nvSpPr>
        <dsp:cNvPr id="0" name=""/>
        <dsp:cNvSpPr/>
      </dsp:nvSpPr>
      <dsp:spPr>
        <a:xfrm>
          <a:off x="162652" y="1904995"/>
          <a:ext cx="2961559" cy="189473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Conversion of Public Co. into Pvt. Co. or vice versa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INC-27</a:t>
          </a:r>
        </a:p>
      </dsp:txBody>
      <dsp:txXfrm>
        <a:off x="596362" y="2182472"/>
        <a:ext cx="2094139" cy="1339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75D6B-5EE6-4FBE-ADC1-67E6B29ADADC}">
      <dsp:nvSpPr>
        <dsp:cNvPr id="0" name=""/>
        <dsp:cNvSpPr/>
      </dsp:nvSpPr>
      <dsp:spPr>
        <a:xfrm>
          <a:off x="616070" y="99957"/>
          <a:ext cx="3164131" cy="568619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Return of appointment of MD or WTD or manager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2332" y="99957"/>
        <a:ext cx="2657870" cy="5686193"/>
      </dsp:txXfrm>
    </dsp:sp>
    <dsp:sp modelId="{5F1FDD83-73B4-4947-A64D-B8E8BE877B5B}">
      <dsp:nvSpPr>
        <dsp:cNvPr id="0" name=""/>
        <dsp:cNvSpPr/>
      </dsp:nvSpPr>
      <dsp:spPr>
        <a:xfrm>
          <a:off x="1371608" y="433"/>
          <a:ext cx="1657350" cy="1657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MR-1</a:t>
          </a:r>
        </a:p>
      </dsp:txBody>
      <dsp:txXfrm>
        <a:off x="1614321" y="243146"/>
        <a:ext cx="1171924" cy="1171924"/>
      </dsp:txXfrm>
    </dsp:sp>
    <dsp:sp modelId="{AF162699-6904-4F23-A40E-5742913652DB}">
      <dsp:nvSpPr>
        <dsp:cNvPr id="0" name=""/>
        <dsp:cNvSpPr/>
      </dsp:nvSpPr>
      <dsp:spPr>
        <a:xfrm>
          <a:off x="4466001" y="119988"/>
          <a:ext cx="3262429" cy="567121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Application to the CG for approval of appointment / reappointment and remuneration or increase in remuneration or waiver for excess or over payment to MD or WTD or manager and commission or remuneration to directors</a:t>
          </a:r>
        </a:p>
      </dsp:txBody>
      <dsp:txXfrm>
        <a:off x="4987990" y="119988"/>
        <a:ext cx="2740441" cy="5671219"/>
      </dsp:txXfrm>
    </dsp:sp>
    <dsp:sp modelId="{0D535DEF-D2E5-4FF2-B0EF-41D63C755E09}">
      <dsp:nvSpPr>
        <dsp:cNvPr id="0" name=""/>
        <dsp:cNvSpPr/>
      </dsp:nvSpPr>
      <dsp:spPr>
        <a:xfrm>
          <a:off x="5312590" y="433"/>
          <a:ext cx="1657350" cy="1657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MR-2</a:t>
          </a:r>
        </a:p>
      </dsp:txBody>
      <dsp:txXfrm>
        <a:off x="5555303" y="243146"/>
        <a:ext cx="1171924" cy="1171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54F20-1B5D-48AB-B1C5-61F9940195BD}">
      <dsp:nvSpPr>
        <dsp:cNvPr id="0" name=""/>
        <dsp:cNvSpPr/>
      </dsp:nvSpPr>
      <dsp:spPr>
        <a:xfrm>
          <a:off x="0" y="1226099"/>
          <a:ext cx="8839200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GNL-1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: Form for filing application with Registrar of Companies (ROCs)</a:t>
          </a:r>
        </a:p>
      </dsp:txBody>
      <dsp:txXfrm>
        <a:off x="59399" y="1285498"/>
        <a:ext cx="8720402" cy="1098002"/>
      </dsp:txXfrm>
    </dsp:sp>
    <dsp:sp modelId="{10759520-75C4-482B-82A4-0B7542F38B4D}">
      <dsp:nvSpPr>
        <dsp:cNvPr id="0" name=""/>
        <dsp:cNvSpPr/>
      </dsp:nvSpPr>
      <dsp:spPr>
        <a:xfrm>
          <a:off x="0" y="2630100"/>
          <a:ext cx="8839200" cy="1216800"/>
        </a:xfrm>
        <a:prstGeom prst="roundRect">
          <a:avLst/>
        </a:prstGeom>
        <a:gradFill rotWithShape="0">
          <a:gsLst>
            <a:gs pos="0">
              <a:schemeClr val="accent5">
                <a:hueOff val="152821"/>
                <a:satOff val="30568"/>
                <a:lumOff val="7059"/>
                <a:alphaOff val="0"/>
                <a:tint val="35000"/>
                <a:satMod val="260000"/>
              </a:schemeClr>
            </a:gs>
            <a:gs pos="30000">
              <a:schemeClr val="accent5">
                <a:hueOff val="152821"/>
                <a:satOff val="30568"/>
                <a:lumOff val="7059"/>
                <a:alphaOff val="0"/>
                <a:tint val="38000"/>
                <a:satMod val="260000"/>
              </a:schemeClr>
            </a:gs>
            <a:gs pos="75000">
              <a:schemeClr val="accent5">
                <a:hueOff val="152821"/>
                <a:satOff val="30568"/>
                <a:lumOff val="7059"/>
                <a:alphaOff val="0"/>
                <a:tint val="55000"/>
                <a:satMod val="255000"/>
              </a:schemeClr>
            </a:gs>
            <a:gs pos="100000">
              <a:schemeClr val="accent5">
                <a:hueOff val="152821"/>
                <a:satOff val="30568"/>
                <a:lumOff val="705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GNL-3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: Form for Particulars of person (s) or Key managerial personnel charged or specified for the purpose of Section 2 (60)</a:t>
          </a:r>
        </a:p>
      </dsp:txBody>
      <dsp:txXfrm>
        <a:off x="59399" y="2689499"/>
        <a:ext cx="8720402" cy="1098002"/>
      </dsp:txXfrm>
    </dsp:sp>
    <dsp:sp modelId="{E7624BF1-FB62-49E6-88A6-622AE8D57014}">
      <dsp:nvSpPr>
        <dsp:cNvPr id="0" name=""/>
        <dsp:cNvSpPr/>
      </dsp:nvSpPr>
      <dsp:spPr>
        <a:xfrm>
          <a:off x="0" y="4034100"/>
          <a:ext cx="8839200" cy="1216800"/>
        </a:xfrm>
        <a:prstGeom prst="roundRect">
          <a:avLst/>
        </a:prstGeom>
        <a:gradFill rotWithShape="0">
          <a:gsLst>
            <a:gs pos="0">
              <a:schemeClr val="accent5">
                <a:hueOff val="305643"/>
                <a:satOff val="61137"/>
                <a:lumOff val="14118"/>
                <a:alphaOff val="0"/>
                <a:tint val="35000"/>
                <a:satMod val="260000"/>
              </a:schemeClr>
            </a:gs>
            <a:gs pos="30000">
              <a:schemeClr val="accent5">
                <a:hueOff val="305643"/>
                <a:satOff val="61137"/>
                <a:lumOff val="14118"/>
                <a:alphaOff val="0"/>
                <a:tint val="38000"/>
                <a:satMod val="260000"/>
              </a:schemeClr>
            </a:gs>
            <a:gs pos="75000">
              <a:schemeClr val="accent5">
                <a:hueOff val="305643"/>
                <a:satOff val="61137"/>
                <a:lumOff val="14118"/>
                <a:alphaOff val="0"/>
                <a:tint val="55000"/>
                <a:satMod val="255000"/>
              </a:schemeClr>
            </a:gs>
            <a:gs pos="100000">
              <a:schemeClr val="accent5">
                <a:hueOff val="305643"/>
                <a:satOff val="61137"/>
                <a:lumOff val="1411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GNL-4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: Form for filing Addendum for rectification of defects or incompleteness</a:t>
          </a:r>
        </a:p>
      </dsp:txBody>
      <dsp:txXfrm>
        <a:off x="59399" y="4093499"/>
        <a:ext cx="87204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A410-4149-4C80-92E1-A989D7692B35}">
      <dsp:nvSpPr>
        <dsp:cNvPr id="0" name=""/>
        <dsp:cNvSpPr/>
      </dsp:nvSpPr>
      <dsp:spPr>
        <a:xfrm rot="16200000">
          <a:off x="-2102283" y="2104661"/>
          <a:ext cx="6705600" cy="249627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Form NDH-1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Return of Statutory Compliances</a:t>
          </a:r>
        </a:p>
      </dsp:txBody>
      <dsp:txXfrm rot="5400000">
        <a:off x="2379" y="1341119"/>
        <a:ext cx="2496276" cy="4023360"/>
      </dsp:txXfrm>
    </dsp:sp>
    <dsp:sp modelId="{B84B2746-413B-4941-9F74-5BA2C099DEEB}">
      <dsp:nvSpPr>
        <dsp:cNvPr id="0" name=""/>
        <dsp:cNvSpPr/>
      </dsp:nvSpPr>
      <dsp:spPr>
        <a:xfrm rot="16200000">
          <a:off x="378079" y="2287743"/>
          <a:ext cx="6705600" cy="2130113"/>
        </a:xfrm>
        <a:prstGeom prst="flowChartManualOperation">
          <a:avLst/>
        </a:prstGeom>
        <a:solidFill>
          <a:schemeClr val="accent5">
            <a:hueOff val="101881"/>
            <a:satOff val="20379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Form NDH-2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Application for extension of time</a:t>
          </a:r>
        </a:p>
      </dsp:txBody>
      <dsp:txXfrm rot="5400000">
        <a:off x="2665822" y="1341120"/>
        <a:ext cx="2130113" cy="4023360"/>
      </dsp:txXfrm>
    </dsp:sp>
    <dsp:sp modelId="{9F65F0D3-8867-4CB5-B140-0A2333DBB619}">
      <dsp:nvSpPr>
        <dsp:cNvPr id="0" name=""/>
        <dsp:cNvSpPr/>
      </dsp:nvSpPr>
      <dsp:spPr>
        <a:xfrm rot="16200000">
          <a:off x="2485201" y="2477901"/>
          <a:ext cx="6705600" cy="1749796"/>
        </a:xfrm>
        <a:prstGeom prst="flowChartManualOperation">
          <a:avLst/>
        </a:prstGeom>
        <a:solidFill>
          <a:schemeClr val="accent5">
            <a:hueOff val="203762"/>
            <a:satOff val="40758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Form NDH-3</a:t>
          </a:r>
          <a:endParaRPr lang="en-US" sz="3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Half Yearly Return</a:t>
          </a:r>
          <a:endParaRPr lang="en-US" sz="4000" kern="1200" dirty="0"/>
        </a:p>
      </dsp:txBody>
      <dsp:txXfrm rot="5400000">
        <a:off x="4963103" y="1341119"/>
        <a:ext cx="1749796" cy="4023360"/>
      </dsp:txXfrm>
    </dsp:sp>
    <dsp:sp modelId="{42FE7E71-3925-47FB-8028-624E51B7001A}">
      <dsp:nvSpPr>
        <dsp:cNvPr id="0" name=""/>
        <dsp:cNvSpPr/>
      </dsp:nvSpPr>
      <dsp:spPr>
        <a:xfrm rot="16200000">
          <a:off x="4641716" y="2238350"/>
          <a:ext cx="6705600" cy="2228898"/>
        </a:xfrm>
        <a:prstGeom prst="flowChartManualOperation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Form NDH-4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/>
            <a:t>Application for declaration as Nidhi Company &amp; for updation of status by Nidhis</a:t>
          </a:r>
          <a:endParaRPr lang="en-US" sz="2100" kern="1200" dirty="0"/>
        </a:p>
      </dsp:txBody>
      <dsp:txXfrm rot="5400000">
        <a:off x="6880067" y="1341119"/>
        <a:ext cx="2228898" cy="4023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D7CFA-B5F7-43DE-A95D-3FE5E5437DC4}">
      <dsp:nvSpPr>
        <dsp:cNvPr id="0" name=""/>
        <dsp:cNvSpPr/>
      </dsp:nvSpPr>
      <dsp:spPr>
        <a:xfrm>
          <a:off x="3047999" y="586"/>
          <a:ext cx="457200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Statement of amounts credited to Investor Education &amp; Protection Fund</a:t>
          </a:r>
        </a:p>
      </dsp:txBody>
      <dsp:txXfrm>
        <a:off x="3047999" y="286266"/>
        <a:ext cx="3714960" cy="1714081"/>
      </dsp:txXfrm>
    </dsp:sp>
    <dsp:sp modelId="{2E9A5506-4F39-442E-9171-16648F9D9071}">
      <dsp:nvSpPr>
        <dsp:cNvPr id="0" name=""/>
        <dsp:cNvSpPr/>
      </dsp:nvSpPr>
      <dsp:spPr>
        <a:xfrm>
          <a:off x="0" y="586"/>
          <a:ext cx="3048000" cy="22854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IEPF-1</a:t>
          </a:r>
        </a:p>
      </dsp:txBody>
      <dsp:txXfrm>
        <a:off x="111566" y="112152"/>
        <a:ext cx="2824868" cy="2062309"/>
      </dsp:txXfrm>
    </dsp:sp>
    <dsp:sp modelId="{08DE10D4-1ACE-4970-8B12-F8794FE2B728}">
      <dsp:nvSpPr>
        <dsp:cNvPr id="0" name=""/>
        <dsp:cNvSpPr/>
      </dsp:nvSpPr>
      <dsp:spPr>
        <a:xfrm>
          <a:off x="3047999" y="2514572"/>
          <a:ext cx="457200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4594"/>
            <a:satOff val="81682"/>
            <a:lumOff val="61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594"/>
              <a:satOff val="81682"/>
              <a:lumOff val="6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Statement of unclaimed and unpaid amounts</a:t>
          </a:r>
        </a:p>
      </dsp:txBody>
      <dsp:txXfrm>
        <a:off x="3047999" y="2800252"/>
        <a:ext cx="3714960" cy="1714081"/>
      </dsp:txXfrm>
    </dsp:sp>
    <dsp:sp modelId="{B0F09C0B-4EA7-4D59-B0D8-9141D3F338B1}">
      <dsp:nvSpPr>
        <dsp:cNvPr id="0" name=""/>
        <dsp:cNvSpPr/>
      </dsp:nvSpPr>
      <dsp:spPr>
        <a:xfrm>
          <a:off x="0" y="2514572"/>
          <a:ext cx="3048000" cy="2285441"/>
        </a:xfrm>
        <a:prstGeom prst="roundRect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IEPF-2</a:t>
          </a:r>
        </a:p>
      </dsp:txBody>
      <dsp:txXfrm>
        <a:off x="111566" y="2626138"/>
        <a:ext cx="2824868" cy="2062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C3CF6-0DAD-4716-8DA7-CE807E8EA08D}">
      <dsp:nvSpPr>
        <dsp:cNvPr id="0" name=""/>
        <dsp:cNvSpPr/>
      </dsp:nvSpPr>
      <dsp:spPr>
        <a:xfrm>
          <a:off x="0" y="36480"/>
          <a:ext cx="8763000" cy="87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INC-28</a:t>
          </a:r>
        </a:p>
      </dsp:txBody>
      <dsp:txXfrm>
        <a:off x="42950" y="79430"/>
        <a:ext cx="8677100" cy="793940"/>
      </dsp:txXfrm>
    </dsp:sp>
    <dsp:sp modelId="{3C8D04F6-9B6D-4195-A71E-F5259D44F022}">
      <dsp:nvSpPr>
        <dsp:cNvPr id="0" name=""/>
        <dsp:cNvSpPr/>
      </dsp:nvSpPr>
      <dsp:spPr>
        <a:xfrm>
          <a:off x="0" y="916320"/>
          <a:ext cx="87630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Notice of Order of the Court or Tribunal or any other competent authority</a:t>
          </a:r>
        </a:p>
      </dsp:txBody>
      <dsp:txXfrm>
        <a:off x="0" y="916320"/>
        <a:ext cx="8763000" cy="778320"/>
      </dsp:txXfrm>
    </dsp:sp>
    <dsp:sp modelId="{A80CB254-01AC-4293-B5C8-C3BD60C608BD}">
      <dsp:nvSpPr>
        <dsp:cNvPr id="0" name=""/>
        <dsp:cNvSpPr/>
      </dsp:nvSpPr>
      <dsp:spPr>
        <a:xfrm>
          <a:off x="0" y="1694640"/>
          <a:ext cx="8763000" cy="879840"/>
        </a:xfrm>
        <a:prstGeom prst="roundRect">
          <a:avLst/>
        </a:prstGeom>
        <a:solidFill>
          <a:schemeClr val="accent5">
            <a:hueOff val="101881"/>
            <a:satOff val="20379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SH-7</a:t>
          </a:r>
        </a:p>
      </dsp:txBody>
      <dsp:txXfrm>
        <a:off x="42950" y="1737590"/>
        <a:ext cx="8677100" cy="793940"/>
      </dsp:txXfrm>
    </dsp:sp>
    <dsp:sp modelId="{4438E616-8F9B-4920-B0D0-E7A28FBFC448}">
      <dsp:nvSpPr>
        <dsp:cNvPr id="0" name=""/>
        <dsp:cNvSpPr/>
      </dsp:nvSpPr>
      <dsp:spPr>
        <a:xfrm>
          <a:off x="0" y="2574480"/>
          <a:ext cx="87630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Notice to Registrar of any alteration of share capital</a:t>
          </a:r>
        </a:p>
      </dsp:txBody>
      <dsp:txXfrm>
        <a:off x="0" y="2574480"/>
        <a:ext cx="8763000" cy="778320"/>
      </dsp:txXfrm>
    </dsp:sp>
    <dsp:sp modelId="{C2BD54CF-5E39-414D-A9C8-2E045856A9C0}">
      <dsp:nvSpPr>
        <dsp:cNvPr id="0" name=""/>
        <dsp:cNvSpPr/>
      </dsp:nvSpPr>
      <dsp:spPr>
        <a:xfrm>
          <a:off x="0" y="3352800"/>
          <a:ext cx="8763000" cy="879840"/>
        </a:xfrm>
        <a:prstGeom prst="roundRect">
          <a:avLst/>
        </a:prstGeom>
        <a:solidFill>
          <a:schemeClr val="accent5">
            <a:hueOff val="203762"/>
            <a:satOff val="40758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URC-1</a:t>
          </a:r>
        </a:p>
      </dsp:txBody>
      <dsp:txXfrm>
        <a:off x="42950" y="3395750"/>
        <a:ext cx="8677100" cy="793940"/>
      </dsp:txXfrm>
    </dsp:sp>
    <dsp:sp modelId="{6442DC4D-53F7-4858-8F99-27AB9DB9E8B1}">
      <dsp:nvSpPr>
        <dsp:cNvPr id="0" name=""/>
        <dsp:cNvSpPr/>
      </dsp:nvSpPr>
      <dsp:spPr>
        <a:xfrm>
          <a:off x="0" y="4232640"/>
          <a:ext cx="87630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Application by a company for registration under section 366 (conversion from firm into company and LLP into company)</a:t>
          </a:r>
        </a:p>
      </dsp:txBody>
      <dsp:txXfrm>
        <a:off x="0" y="4232640"/>
        <a:ext cx="8763000" cy="778320"/>
      </dsp:txXfrm>
    </dsp:sp>
    <dsp:sp modelId="{00A515AD-B7F8-499F-841C-73E18A982481}">
      <dsp:nvSpPr>
        <dsp:cNvPr id="0" name=""/>
        <dsp:cNvSpPr/>
      </dsp:nvSpPr>
      <dsp:spPr>
        <a:xfrm>
          <a:off x="0" y="5010960"/>
          <a:ext cx="8763000" cy="879840"/>
        </a:xfrm>
        <a:prstGeom prst="roundRect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STK-2</a:t>
          </a:r>
        </a:p>
      </dsp:txBody>
      <dsp:txXfrm>
        <a:off x="42950" y="5053910"/>
        <a:ext cx="8677100" cy="793940"/>
      </dsp:txXfrm>
    </dsp:sp>
    <dsp:sp modelId="{F83995FE-9EF4-4DBF-86BD-39BA4C158546}">
      <dsp:nvSpPr>
        <dsp:cNvPr id="0" name=""/>
        <dsp:cNvSpPr/>
      </dsp:nvSpPr>
      <dsp:spPr>
        <a:xfrm>
          <a:off x="0" y="5890800"/>
          <a:ext cx="87630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Application by company to ROC for removing its name from Register of Companies</a:t>
          </a:r>
        </a:p>
      </dsp:txBody>
      <dsp:txXfrm>
        <a:off x="0" y="5890800"/>
        <a:ext cx="8763000" cy="778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CF127-DC6D-46DF-BB1D-7B3FCCD6E395}">
      <dsp:nvSpPr>
        <dsp:cNvPr id="0" name=""/>
        <dsp:cNvSpPr/>
      </dsp:nvSpPr>
      <dsp:spPr>
        <a:xfrm rot="5400000">
          <a:off x="-266634" y="269034"/>
          <a:ext cx="1777565" cy="12442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.</a:t>
          </a:r>
        </a:p>
      </dsp:txBody>
      <dsp:txXfrm rot="-5400000">
        <a:off x="1" y="624547"/>
        <a:ext cx="1244296" cy="533269"/>
      </dsp:txXfrm>
    </dsp:sp>
    <dsp:sp modelId="{1EEAA449-0BE8-471C-8808-FB666958A20A}">
      <dsp:nvSpPr>
        <dsp:cNvPr id="0" name=""/>
        <dsp:cNvSpPr/>
      </dsp:nvSpPr>
      <dsp:spPr>
        <a:xfrm rot="5400000">
          <a:off x="4349739" y="-3103621"/>
          <a:ext cx="1155417" cy="7366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Certificate of CS for issue of EPCG authorization</a:t>
          </a:r>
        </a:p>
      </dsp:txBody>
      <dsp:txXfrm rot="-5400000">
        <a:off x="1244297" y="58224"/>
        <a:ext cx="7309900" cy="1042611"/>
      </dsp:txXfrm>
    </dsp:sp>
    <dsp:sp modelId="{A1ECE247-0CAE-4F0F-AB80-9DD9B5D0A1F8}">
      <dsp:nvSpPr>
        <dsp:cNvPr id="0" name=""/>
        <dsp:cNvSpPr/>
      </dsp:nvSpPr>
      <dsp:spPr>
        <a:xfrm rot="5400000">
          <a:off x="-266634" y="1854351"/>
          <a:ext cx="1777565" cy="1244296"/>
        </a:xfrm>
        <a:prstGeom prst="chevron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25400" cap="flat" cmpd="sng" algn="ctr">
          <a:solidFill>
            <a:schemeClr val="accent3">
              <a:hueOff val="1226198"/>
              <a:satOff val="-40562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.</a:t>
          </a:r>
        </a:p>
      </dsp:txBody>
      <dsp:txXfrm rot="-5400000">
        <a:off x="1" y="2209864"/>
        <a:ext cx="1244296" cy="533269"/>
      </dsp:txXfrm>
    </dsp:sp>
    <dsp:sp modelId="{1867C7D4-36AE-405F-AB7A-CFA75D279354}">
      <dsp:nvSpPr>
        <dsp:cNvPr id="0" name=""/>
        <dsp:cNvSpPr/>
      </dsp:nvSpPr>
      <dsp:spPr>
        <a:xfrm rot="5400000">
          <a:off x="4349739" y="-1529060"/>
          <a:ext cx="1155417" cy="7366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26198"/>
              <a:satOff val="-40562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Certificate of CS for redemption of EPCG authorization / issuance of post export EPCG duty credit scrip</a:t>
          </a:r>
        </a:p>
      </dsp:txBody>
      <dsp:txXfrm rot="-5400000">
        <a:off x="1244297" y="1632785"/>
        <a:ext cx="7309900" cy="1042611"/>
      </dsp:txXfrm>
    </dsp:sp>
    <dsp:sp modelId="{4E1CBB89-7A14-44F3-9A8A-218B2A6EC6D5}">
      <dsp:nvSpPr>
        <dsp:cNvPr id="0" name=""/>
        <dsp:cNvSpPr/>
      </dsp:nvSpPr>
      <dsp:spPr>
        <a:xfrm rot="5400000">
          <a:off x="-266634" y="3439669"/>
          <a:ext cx="1777565" cy="1244296"/>
        </a:xfrm>
        <a:prstGeom prst="chevron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25400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.</a:t>
          </a:r>
        </a:p>
      </dsp:txBody>
      <dsp:txXfrm rot="-5400000">
        <a:off x="1" y="3795182"/>
        <a:ext cx="1244296" cy="533269"/>
      </dsp:txXfrm>
    </dsp:sp>
    <dsp:sp modelId="{CD388EBD-2CB1-4FE8-9125-00A5FF078672}">
      <dsp:nvSpPr>
        <dsp:cNvPr id="0" name=""/>
        <dsp:cNvSpPr/>
      </dsp:nvSpPr>
      <dsp:spPr>
        <a:xfrm rot="5400000">
          <a:off x="4349739" y="45511"/>
          <a:ext cx="1155417" cy="7366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Facility to upload documents (like Annexure to Document ANF 3B, 3C &amp; 3D) by CS under export from India schemes under Foreign Trade Policy </a:t>
          </a:r>
        </a:p>
      </dsp:txBody>
      <dsp:txXfrm rot="-5400000">
        <a:off x="1244297" y="3207357"/>
        <a:ext cx="7309900" cy="104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4317-1133-4402-B81A-7F9949C5C843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6F0B9-7F09-4730-A654-F115D8EE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F0B9-7F09-4730-A654-F115D8EED6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77D5A6-E84A-4DFF-AA5B-179343F85B7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EC0B15-728D-430F-826C-5140C663E7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0"/>
            <a:ext cx="6477000" cy="30373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“Opportunities for PCS”</a:t>
            </a:r>
            <a:br>
              <a:rPr lang="en-US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343400"/>
            <a:ext cx="6172200" cy="2209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 Nesar Ahmad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Past President,  The ICSI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csnesar367@gmail.com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Mob: 9810044367</a:t>
            </a: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3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9905" r="303"/>
          <a:stretch/>
        </p:blipFill>
        <p:spPr bwMode="auto">
          <a:xfrm>
            <a:off x="382136" y="1828800"/>
            <a:ext cx="8076063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60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1528627"/>
              </p:ext>
            </p:extLst>
          </p:nvPr>
        </p:nvGraphicFramePr>
        <p:xfrm>
          <a:off x="381000" y="152400"/>
          <a:ext cx="8610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24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9666806"/>
              </p:ext>
            </p:extLst>
          </p:nvPr>
        </p:nvGraphicFramePr>
        <p:xfrm>
          <a:off x="228600" y="0"/>
          <a:ext cx="8610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07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206144"/>
              </p:ext>
            </p:extLst>
          </p:nvPr>
        </p:nvGraphicFramePr>
        <p:xfrm>
          <a:off x="152400" y="15240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855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00200"/>
            <a:ext cx="72151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72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/>
          <a:stretch/>
        </p:blipFill>
        <p:spPr bwMode="auto">
          <a:xfrm>
            <a:off x="1219200" y="762000"/>
            <a:ext cx="6121447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4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-23794" r="1714" b="-7519"/>
          <a:stretch/>
        </p:blipFill>
        <p:spPr bwMode="auto">
          <a:xfrm>
            <a:off x="696036" y="736979"/>
            <a:ext cx="7697338" cy="479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257800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Deleted in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4724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68497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7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5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772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7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9331477"/>
              </p:ext>
            </p:extLst>
          </p:nvPr>
        </p:nvGraphicFramePr>
        <p:xfrm>
          <a:off x="152400" y="304800"/>
          <a:ext cx="8839200" cy="63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1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Historical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100" b="1" dirty="0"/>
              <a:t>Major Milestones</a:t>
            </a:r>
          </a:p>
          <a:p>
            <a:pPr marL="0" indent="0" algn="just">
              <a:buNone/>
            </a:pPr>
            <a:endParaRPr lang="en-US" sz="300" b="1" dirty="0"/>
          </a:p>
          <a:p>
            <a:pPr algn="just"/>
            <a:r>
              <a:rPr lang="en-US" sz="2100" b="1" dirty="0"/>
              <a:t>1988</a:t>
            </a:r>
            <a:r>
              <a:rPr lang="en-US" sz="2100" dirty="0"/>
              <a:t> - For the 1</a:t>
            </a:r>
            <a:r>
              <a:rPr lang="en-US" sz="2100" baseline="30000" dirty="0"/>
              <a:t>st</a:t>
            </a:r>
            <a:r>
              <a:rPr lang="en-US" sz="2100" dirty="0"/>
              <a:t> time practicing side of the profession was recognised by the government:</a:t>
            </a:r>
          </a:p>
          <a:p>
            <a:pPr lvl="1" algn="just"/>
            <a:endParaRPr lang="en-US" sz="1000" dirty="0"/>
          </a:p>
          <a:p>
            <a:pPr lvl="1" algn="just"/>
            <a:r>
              <a:rPr lang="en-US" dirty="0"/>
              <a:t>Amendment in the Companies Act, 1956 mandating certification of annual return of listed entities. </a:t>
            </a:r>
          </a:p>
          <a:p>
            <a:pPr lvl="1" algn="just"/>
            <a:endParaRPr lang="en-US" sz="300" dirty="0"/>
          </a:p>
          <a:p>
            <a:pPr lvl="1" algn="just"/>
            <a:endParaRPr lang="en-US" sz="700" dirty="0"/>
          </a:p>
          <a:p>
            <a:pPr lvl="1" algn="just"/>
            <a:r>
              <a:rPr lang="en-US" dirty="0"/>
              <a:t>Subsequently, recognition given by many more small amendments both under the Companies Act as well under Securities Laws.</a:t>
            </a:r>
          </a:p>
          <a:p>
            <a:pPr algn="just"/>
            <a:endParaRPr lang="en-US" sz="800" b="1" dirty="0"/>
          </a:p>
          <a:p>
            <a:pPr algn="just"/>
            <a:r>
              <a:rPr lang="en-US" sz="2100" b="1" dirty="0"/>
              <a:t>1999</a:t>
            </a:r>
            <a:r>
              <a:rPr lang="en-US" sz="2100" dirty="0"/>
              <a:t> - FEMA replaced FERA and recognized the profession of CS in FC-GPR and FC-TRS.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5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1874520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86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0064691"/>
              </p:ext>
            </p:extLst>
          </p:nvPr>
        </p:nvGraphicFramePr>
        <p:xfrm>
          <a:off x="32656" y="152400"/>
          <a:ext cx="9111344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74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4190641"/>
              </p:ext>
            </p:extLst>
          </p:nvPr>
        </p:nvGraphicFramePr>
        <p:xfrm>
          <a:off x="685800" y="9144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42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0953881"/>
              </p:ext>
            </p:extLst>
          </p:nvPr>
        </p:nvGraphicFramePr>
        <p:xfrm>
          <a:off x="152400" y="76200"/>
          <a:ext cx="8763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258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792"/>
            <a:ext cx="8001000" cy="569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16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6733485"/>
              </p:ext>
            </p:extLst>
          </p:nvPr>
        </p:nvGraphicFramePr>
        <p:xfrm>
          <a:off x="304800" y="17526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810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CS CERTIFICATION-</a:t>
            </a:r>
            <a:r>
              <a:rPr lang="en-US" sz="3000" cap="small" dirty="0">
                <a:solidFill>
                  <a:srgbClr val="00B050"/>
                </a:solidFill>
              </a:rPr>
              <a:t>INTERNATIONAL</a:t>
            </a:r>
            <a:r>
              <a:rPr lang="en-US" sz="3000" dirty="0">
                <a:solidFill>
                  <a:srgbClr val="00B050"/>
                </a:solidFill>
              </a:rPr>
              <a:t> TRADE</a:t>
            </a:r>
          </a:p>
        </p:txBody>
      </p:sp>
    </p:spTree>
    <p:extLst>
      <p:ext uri="{BB962C8B-B14F-4D97-AF65-F5344CB8AC3E}">
        <p14:creationId xmlns:p14="http://schemas.microsoft.com/office/powerpoint/2010/main" val="3454348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7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925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9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58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1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54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Historical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3248"/>
            <a:ext cx="7467600" cy="48737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100" b="1" dirty="0"/>
              <a:t>Major Milestones</a:t>
            </a:r>
          </a:p>
          <a:p>
            <a:pPr lvl="0" algn="just"/>
            <a:endParaRPr lang="en-US" sz="700" dirty="0"/>
          </a:p>
          <a:p>
            <a:pPr lvl="0" algn="just"/>
            <a:r>
              <a:rPr lang="en-US" sz="2100" dirty="0"/>
              <a:t>Government also recognized various certifications by PCS under EXIM Policy. </a:t>
            </a:r>
          </a:p>
          <a:p>
            <a:pPr lvl="0" algn="just"/>
            <a:endParaRPr lang="en-US" sz="1600" dirty="0"/>
          </a:p>
          <a:p>
            <a:pPr lvl="0" algn="just"/>
            <a:r>
              <a:rPr lang="en-US" sz="2100" b="1" dirty="0"/>
              <a:t>2000</a:t>
            </a:r>
            <a:r>
              <a:rPr lang="en-US" sz="2100" dirty="0"/>
              <a:t> - Major recognition given by CG to PCS:</a:t>
            </a:r>
          </a:p>
          <a:p>
            <a:pPr lvl="1" algn="just"/>
            <a:endParaRPr lang="en-US" sz="1200" dirty="0"/>
          </a:p>
          <a:p>
            <a:pPr lvl="1" algn="just"/>
            <a:r>
              <a:rPr lang="en-US" dirty="0"/>
              <a:t>Amendment in Section 383A whereby ‘Compliance Certificate’ was made mandatory for certain class of companies. </a:t>
            </a:r>
          </a:p>
          <a:p>
            <a:pPr lvl="1" algn="just"/>
            <a:endParaRPr lang="en-US" sz="1200" dirty="0"/>
          </a:p>
          <a:p>
            <a:pPr lvl="1" algn="just"/>
            <a:r>
              <a:rPr lang="en-US" dirty="0"/>
              <a:t>With this requirement PCS started getting major recognition.</a:t>
            </a:r>
          </a:p>
          <a:p>
            <a:pPr lvl="0" algn="just"/>
            <a:endParaRPr lang="en-US" sz="800" dirty="0"/>
          </a:p>
          <a:p>
            <a:pPr marL="0" indent="0" algn="just">
              <a:buNone/>
            </a:pPr>
            <a:endParaRPr lang="en-US" sz="2100" b="1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14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10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66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8458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68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50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43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306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5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470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8152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27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8867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687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343775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108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848600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96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676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2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Historical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3248"/>
            <a:ext cx="7467600" cy="48737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100" b="1" dirty="0"/>
              <a:t>Major Milestones</a:t>
            </a:r>
          </a:p>
          <a:p>
            <a:pPr lvl="0" algn="just"/>
            <a:endParaRPr lang="en-US" sz="2100" dirty="0"/>
          </a:p>
          <a:p>
            <a:pPr algn="just"/>
            <a:r>
              <a:rPr lang="en-US" sz="2100" b="1" dirty="0"/>
              <a:t>2013</a:t>
            </a:r>
            <a:r>
              <a:rPr lang="en-US" sz="2100" dirty="0"/>
              <a:t> - Existing Companies Act was adopted and various recognitions were granted statutorily like Section 92, 204, 432 etc.</a:t>
            </a:r>
          </a:p>
          <a:p>
            <a:pPr marL="0" lvl="0" indent="0" algn="just">
              <a:buNone/>
            </a:pPr>
            <a:endParaRPr lang="en-US" sz="1100" b="1" dirty="0"/>
          </a:p>
          <a:p>
            <a:pPr lvl="0" algn="just"/>
            <a:r>
              <a:rPr lang="en-US" sz="2100" b="1" dirty="0"/>
              <a:t>2015</a:t>
            </a:r>
            <a:r>
              <a:rPr lang="en-US" sz="2100" dirty="0"/>
              <a:t> – SEBI (LODR) – Recognized PCS.</a:t>
            </a:r>
          </a:p>
          <a:p>
            <a:pPr lvl="0" algn="just"/>
            <a:endParaRPr lang="en-US" sz="1400" dirty="0"/>
          </a:p>
          <a:p>
            <a:pPr lvl="0" algn="just"/>
            <a:r>
              <a:rPr lang="en-US" sz="2100" b="1" dirty="0"/>
              <a:t>2016</a:t>
            </a:r>
            <a:r>
              <a:rPr lang="en-US" sz="2100" dirty="0"/>
              <a:t> – Introduction of IBC – recognition to act as IRP/ RP / Valuer. </a:t>
            </a:r>
          </a:p>
          <a:p>
            <a:pPr lvl="0" algn="just"/>
            <a:endParaRPr lang="en-US" sz="1050" dirty="0"/>
          </a:p>
          <a:p>
            <a:pPr lvl="0" algn="just"/>
            <a:r>
              <a:rPr lang="en-US" sz="2100" b="1" dirty="0"/>
              <a:t>2019</a:t>
            </a:r>
            <a:r>
              <a:rPr lang="en-US" sz="2100" dirty="0"/>
              <a:t> – Compliance Certificate for a listed Company.</a:t>
            </a:r>
          </a:p>
          <a:p>
            <a:pPr lvl="0" algn="just"/>
            <a:endParaRPr lang="en-US" sz="2100" b="1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07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100" dirty="0"/>
              <a:t>Looking at the historical background and the recognition given by various regulatory bodies in the last 3 decades, it heartening to celebrate the CS profession and expecting many more tangible recognitions to come from various stakeholders.</a:t>
            </a:r>
          </a:p>
          <a:p>
            <a:pPr marL="0" indent="0" algn="just">
              <a:buNone/>
            </a:pPr>
            <a:endParaRPr lang="en-US" sz="2100" dirty="0"/>
          </a:p>
          <a:p>
            <a:pPr algn="just"/>
            <a:r>
              <a:rPr lang="en-US" sz="2100" dirty="0"/>
              <a:t>Time has come to respond to the expectations of trade &amp; industry as well as government &amp; various regulatory bodies by way of upgrading our skills and improving our delivery system.</a:t>
            </a:r>
          </a:p>
          <a:p>
            <a:pPr algn="just"/>
            <a:endParaRPr lang="en-US" sz="2100" dirty="0"/>
          </a:p>
          <a:p>
            <a:pPr algn="just"/>
            <a:r>
              <a:rPr lang="en-US" sz="2100" dirty="0"/>
              <a:t>Anyway, the word </a:t>
            </a:r>
            <a:r>
              <a:rPr lang="en-US" sz="2100" b="1" dirty="0"/>
              <a:t>‘governance’</a:t>
            </a:r>
            <a:r>
              <a:rPr lang="en-US" sz="2100" dirty="0"/>
              <a:t> is the hallmark of our professional and deeply recognized both in national and international fora. </a:t>
            </a:r>
          </a:p>
          <a:p>
            <a:pPr algn="just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732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7434"/>
                </a:solidFill>
              </a:rPr>
              <a:t>Thank you</a:t>
            </a:r>
            <a:br>
              <a:rPr lang="en-US" sz="4800" b="1" dirty="0">
                <a:solidFill>
                  <a:srgbClr val="007434"/>
                </a:solidFill>
              </a:rPr>
            </a:br>
            <a:r>
              <a:rPr lang="en-US" sz="4800" b="1" dirty="0">
                <a:solidFill>
                  <a:srgbClr val="007434"/>
                </a:solidFill>
              </a:rPr>
              <a:t>&amp;</a:t>
            </a:r>
          </a:p>
        </p:txBody>
      </p:sp>
      <p:pic>
        <p:nvPicPr>
          <p:cNvPr id="1029" name="Picture 5" descr="All The Best Images Download (Exams, Job, Flowers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5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7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Areas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100" b="1" dirty="0"/>
              <a:t>Corporate Governance &amp; Secretarial Services</a:t>
            </a:r>
          </a:p>
          <a:p>
            <a:pPr marL="0" indent="0" algn="just">
              <a:buNone/>
            </a:pPr>
            <a:endParaRPr lang="en-US" sz="1000" b="1" dirty="0"/>
          </a:p>
          <a:p>
            <a:pPr lvl="1" algn="just"/>
            <a:r>
              <a:rPr lang="en-US" dirty="0"/>
              <a:t>Corporate Governance Services</a:t>
            </a:r>
          </a:p>
          <a:p>
            <a:pPr lvl="1" algn="just"/>
            <a:endParaRPr lang="en-US" sz="700" dirty="0"/>
          </a:p>
          <a:p>
            <a:pPr lvl="1" algn="just"/>
            <a:r>
              <a:rPr lang="en-US" dirty="0"/>
              <a:t>Corporate Secretarial Services</a:t>
            </a:r>
          </a:p>
          <a:p>
            <a:pPr lvl="1" algn="just"/>
            <a:endParaRPr lang="en-US" sz="700" dirty="0"/>
          </a:p>
          <a:p>
            <a:pPr lvl="1" algn="just"/>
            <a:r>
              <a:rPr lang="en-US" dirty="0"/>
              <a:t>Secretarial/ Compliance Audit and certification Services</a:t>
            </a:r>
          </a:p>
          <a:p>
            <a:pPr marL="365760" lvl="1" indent="0" algn="just">
              <a:buNone/>
            </a:pPr>
            <a:endParaRPr lang="en-US" sz="700" dirty="0"/>
          </a:p>
          <a:p>
            <a:pPr algn="just"/>
            <a:r>
              <a:rPr lang="en-US" sz="2100" b="1" dirty="0"/>
              <a:t>Corporate Laws Advisory &amp; Representation Services</a:t>
            </a:r>
          </a:p>
          <a:p>
            <a:pPr algn="just"/>
            <a:endParaRPr lang="en-US" sz="900" b="1" dirty="0"/>
          </a:p>
          <a:p>
            <a:pPr lvl="1" algn="just"/>
            <a:r>
              <a:rPr lang="en-US" dirty="0"/>
              <a:t>Corporate Laws Advisory Services</a:t>
            </a:r>
          </a:p>
          <a:p>
            <a:pPr lvl="1" algn="just"/>
            <a:endParaRPr lang="en-US" sz="800" dirty="0"/>
          </a:p>
          <a:p>
            <a:pPr lvl="1" algn="just"/>
            <a:r>
              <a:rPr lang="en-US" dirty="0"/>
              <a:t>Representation Services</a:t>
            </a:r>
          </a:p>
          <a:p>
            <a:pPr lvl="1" algn="just"/>
            <a:endParaRPr lang="en-US" sz="1050" dirty="0"/>
          </a:p>
          <a:p>
            <a:pPr lvl="1" algn="just"/>
            <a:r>
              <a:rPr lang="en-US" dirty="0"/>
              <a:t>Arbitration &amp; Conciliation Services</a:t>
            </a:r>
          </a:p>
          <a:p>
            <a:pPr algn="just"/>
            <a:endParaRPr lang="en-US" sz="2100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5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Areas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100" b="1" dirty="0"/>
              <a:t>Financial &amp; Advisory Services</a:t>
            </a:r>
            <a:endParaRPr lang="en-US" sz="2100" dirty="0"/>
          </a:p>
          <a:p>
            <a:pPr marL="0" indent="0" algn="just">
              <a:buNone/>
            </a:pPr>
            <a:r>
              <a:rPr lang="en-US" sz="2100" dirty="0"/>
              <a:t> </a:t>
            </a:r>
          </a:p>
          <a:p>
            <a:pPr lvl="1" algn="just"/>
            <a:r>
              <a:rPr lang="en-US" dirty="0"/>
              <a:t>Public Issue, listing and Securities Management</a:t>
            </a:r>
          </a:p>
          <a:p>
            <a:pPr lvl="1" algn="just"/>
            <a:endParaRPr lang="en-US" sz="1000" dirty="0"/>
          </a:p>
          <a:p>
            <a:pPr lvl="1" algn="just"/>
            <a:r>
              <a:rPr lang="en-US" dirty="0"/>
              <a:t>Takeover Code, Insider trading, Mergers &amp; Amalgamation</a:t>
            </a:r>
          </a:p>
          <a:p>
            <a:pPr lvl="1" algn="just"/>
            <a:endParaRPr lang="en-US" sz="1000" dirty="0"/>
          </a:p>
          <a:p>
            <a:pPr lvl="1" algn="just"/>
            <a:r>
              <a:rPr lang="en-US" dirty="0"/>
              <a:t>Securities Compliance and Certification Services</a:t>
            </a:r>
          </a:p>
          <a:p>
            <a:pPr lvl="1" algn="just"/>
            <a:endParaRPr lang="en-US" sz="1050" dirty="0"/>
          </a:p>
          <a:p>
            <a:pPr lvl="1" algn="just"/>
            <a:r>
              <a:rPr lang="en-US" dirty="0"/>
              <a:t>International Trade &amp; WTO Services</a:t>
            </a:r>
          </a:p>
          <a:p>
            <a:pPr lvl="1" algn="just"/>
            <a:endParaRPr lang="en-US" sz="1100" dirty="0"/>
          </a:p>
          <a:p>
            <a:pPr lvl="1" algn="just"/>
            <a:r>
              <a:rPr lang="en-US" dirty="0"/>
              <a:t>Taxation Services</a:t>
            </a:r>
          </a:p>
          <a:p>
            <a:pPr lvl="1" algn="just"/>
            <a:endParaRPr lang="en-US" sz="1050" dirty="0"/>
          </a:p>
          <a:p>
            <a:pPr lvl="1" algn="just"/>
            <a:r>
              <a:rPr lang="en-US" dirty="0"/>
              <a:t>Finance &amp; Accounting Services</a:t>
            </a:r>
          </a:p>
          <a:p>
            <a:pPr lvl="1" algn="just"/>
            <a:endParaRPr lang="en-US" sz="1050" dirty="0"/>
          </a:p>
          <a:p>
            <a:pPr lvl="1" algn="just"/>
            <a:endParaRPr lang="en-US" sz="1050" dirty="0"/>
          </a:p>
          <a:p>
            <a:pPr marL="0" indent="0" algn="just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9360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Areas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100" b="1" dirty="0"/>
              <a:t>Management Services</a:t>
            </a:r>
            <a:endParaRPr lang="en-US" sz="2100" dirty="0"/>
          </a:p>
          <a:p>
            <a:pPr marL="0" indent="0">
              <a:buNone/>
            </a:pPr>
            <a:r>
              <a:rPr lang="en-US" sz="2100" dirty="0"/>
              <a:t> </a:t>
            </a:r>
          </a:p>
          <a:p>
            <a:pPr lvl="1"/>
            <a:r>
              <a:rPr lang="en-US" dirty="0"/>
              <a:t>General/ Strategic Management Consulting</a:t>
            </a:r>
          </a:p>
          <a:p>
            <a:pPr lvl="1"/>
            <a:endParaRPr lang="en-US" sz="700" dirty="0"/>
          </a:p>
          <a:p>
            <a:pPr lvl="1"/>
            <a:r>
              <a:rPr lang="en-US" dirty="0"/>
              <a:t>Corporate Communication and Public Relations</a:t>
            </a:r>
          </a:p>
          <a:p>
            <a:pPr lvl="1"/>
            <a:endParaRPr lang="en-US" sz="1050" dirty="0"/>
          </a:p>
          <a:p>
            <a:pPr lvl="1"/>
            <a:r>
              <a:rPr lang="en-US" dirty="0"/>
              <a:t>Human Resources Management</a:t>
            </a:r>
          </a:p>
          <a:p>
            <a:pPr lvl="1"/>
            <a:endParaRPr lang="en-US" sz="1050" dirty="0"/>
          </a:p>
          <a:p>
            <a:pPr marL="36576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2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/>
          <a:stretch/>
        </p:blipFill>
        <p:spPr bwMode="auto">
          <a:xfrm>
            <a:off x="152400" y="280987"/>
            <a:ext cx="858330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7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4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597</TotalTime>
  <Words>805</Words>
  <Application>Microsoft Office PowerPoint</Application>
  <PresentationFormat>On-screen Show (4:3)</PresentationFormat>
  <Paragraphs>147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Century Schoolbook</vt:lpstr>
      <vt:lpstr>Times New Roman</vt:lpstr>
      <vt:lpstr>Wingdings</vt:lpstr>
      <vt:lpstr>Wingdings 2</vt:lpstr>
      <vt:lpstr>Oriel</vt:lpstr>
      <vt:lpstr>“Opportunities for PCS”    </vt:lpstr>
      <vt:lpstr>Historical Background</vt:lpstr>
      <vt:lpstr>Historical Background</vt:lpstr>
      <vt:lpstr>Historical Background</vt:lpstr>
      <vt:lpstr>Areas of practice</vt:lpstr>
      <vt:lpstr>Areas of practice</vt:lpstr>
      <vt:lpstr>Areas of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&amp;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Snehal</cp:lastModifiedBy>
  <cp:revision>93</cp:revision>
  <dcterms:created xsi:type="dcterms:W3CDTF">2021-06-07T12:34:49Z</dcterms:created>
  <dcterms:modified xsi:type="dcterms:W3CDTF">2021-06-11T07:51:24Z</dcterms:modified>
</cp:coreProperties>
</file>