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59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9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9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0.jpeg" /><Relationship Id="rId4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48C12-DD4A-424E-875F-CF960E66B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2815" y="321684"/>
            <a:ext cx="8791575" cy="2387600"/>
          </a:xfrm>
        </p:spPr>
        <p:txBody>
          <a:bodyPr>
            <a:normAutofit/>
          </a:bodyPr>
          <a:lstStyle/>
          <a:p>
            <a:r>
              <a:rPr lang="en-US" b="1"/>
              <a:t>Role of </a:t>
            </a: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Company </a:t>
            </a:r>
            <a:r>
              <a:rPr lang="en-US" sz="4000" b="1">
                <a:solidFill>
                  <a:schemeClr val="accent3">
                    <a:lumMod val="75000"/>
                  </a:schemeClr>
                </a:solidFill>
              </a:rPr>
              <a:t>Secretary</a:t>
            </a:r>
            <a:r>
              <a:rPr lang="en-US" b="1"/>
              <a:t> in </a:t>
            </a: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b="1"/>
              <a:t>Boosting</a:t>
            </a:r>
            <a:r>
              <a:rPr lang="en-US" b="1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>
                <a:solidFill>
                  <a:schemeClr val="bg2"/>
                </a:solidFill>
              </a:rPr>
              <a:t>Economy </a:t>
            </a:r>
            <a:r>
              <a:rPr lang="en-US" b="1"/>
              <a:t>during</a:t>
            </a:r>
            <a:br>
              <a:rPr lang="en-US" b="1">
                <a:solidFill>
                  <a:schemeClr val="bg2"/>
                </a:solidFill>
              </a:rPr>
            </a:br>
            <a:r>
              <a:rPr lang="en-US" b="1">
                <a:solidFill>
                  <a:schemeClr val="bg2"/>
                </a:solidFill>
              </a:rPr>
              <a:t> </a:t>
            </a:r>
            <a:r>
              <a:rPr lang="en-US" b="1">
                <a:solidFill>
                  <a:schemeClr val="bg1">
                    <a:lumMod val="90000"/>
                    <a:lumOff val="10000"/>
                  </a:schemeClr>
                </a:solidFill>
              </a:rPr>
              <a:t>corona pandemic time </a:t>
            </a:r>
            <a:endParaRPr lang="en-US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BDDA6-D3AF-DC45-90C7-AEC7DFA07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3831" y="2677078"/>
            <a:ext cx="5650343" cy="3859238"/>
          </a:xfrm>
        </p:spPr>
        <p:txBody>
          <a:bodyPr>
            <a:normAutofit fontScale="92500"/>
          </a:bodyPr>
          <a:lstStyle/>
          <a:p>
            <a:r>
              <a:rPr lang="en-US" sz="4000" b="1" u="sng">
                <a:solidFill>
                  <a:schemeClr val="accent4">
                    <a:lumMod val="50000"/>
                  </a:schemeClr>
                </a:solidFill>
              </a:rPr>
              <a:t> Made By:</a:t>
            </a:r>
            <a:r>
              <a:rPr lang="en-US" b="1" u="sng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4000" b="1" u="sng">
                <a:solidFill>
                  <a:schemeClr val="bg2"/>
                </a:solidFill>
              </a:rPr>
              <a:t>sakshi</a:t>
            </a:r>
            <a:r>
              <a:rPr lang="en-US" b="1" u="sng">
                <a:solidFill>
                  <a:schemeClr val="bg2"/>
                </a:solidFill>
              </a:rPr>
              <a:t> </a:t>
            </a:r>
            <a:r>
              <a:rPr lang="en-US" sz="4000" b="1" u="sng">
                <a:solidFill>
                  <a:schemeClr val="bg2"/>
                </a:solidFill>
              </a:rPr>
              <a:t>bhatia</a:t>
            </a:r>
            <a:r>
              <a:rPr lang="en-US" b="1" u="sng">
                <a:solidFill>
                  <a:schemeClr val="bg2"/>
                </a:solidFill>
              </a:rPr>
              <a:t> </a:t>
            </a:r>
            <a:endParaRPr lang="en-US" sz="3600" b="1" u="sng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600" b="1" u="sng">
                <a:solidFill>
                  <a:schemeClr val="accent3">
                    <a:lumMod val="75000"/>
                  </a:schemeClr>
                </a:solidFill>
              </a:rPr>
              <a:t>Cs executive stage</a:t>
            </a:r>
          </a:p>
          <a:p>
            <a:r>
              <a:rPr lang="en-US" sz="3600" b="1" u="sng">
                <a:solidFill>
                  <a:schemeClr val="accent1">
                    <a:lumMod val="75000"/>
                  </a:schemeClr>
                </a:solidFill>
              </a:rPr>
              <a:t>Reg. no.</a:t>
            </a:r>
            <a:r>
              <a:rPr lang="en-US" sz="3600" b="1" u="sng">
                <a:solidFill>
                  <a:schemeClr val="accent4">
                    <a:lumMod val="50000"/>
                  </a:schemeClr>
                </a:solidFill>
              </a:rPr>
              <a:t>240768851/07/2019</a:t>
            </a:r>
            <a:endParaRPr lang="en-US" sz="3600" b="1" u="sng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b="1" u="sng">
                <a:solidFill>
                  <a:schemeClr val="accent4">
                    <a:lumMod val="50000"/>
                  </a:schemeClr>
                </a:solidFill>
              </a:rPr>
              <a:t>        </a:t>
            </a:r>
          </a:p>
          <a:p>
            <a:endParaRPr lang="en-US" sz="3600" b="1" u="sng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3600" b="1" u="sng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E4BFCD0-9664-6C49-B22F-D8C389B45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4174" y="3509963"/>
            <a:ext cx="4802983" cy="30263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608069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E3550-F197-0144-8B2D-2B5D11CE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u="sng">
                <a:solidFill>
                  <a:schemeClr val="bg2">
                    <a:lumMod val="50000"/>
                  </a:schemeClr>
                </a:solidFill>
              </a:rPr>
              <a:t>Role</a:t>
            </a:r>
            <a:r>
              <a:rPr lang="en-US" sz="4000" b="1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b="1" u="sng">
                <a:solidFill>
                  <a:schemeClr val="bg2">
                    <a:lumMod val="50000"/>
                  </a:schemeClr>
                </a:solidFill>
              </a:rPr>
              <a:t>of company secretary</a:t>
            </a:r>
            <a:endParaRPr lang="en-US" sz="4000" b="1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602F1E7-09A8-0A44-BE03-B88526DA59B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26203" r="26203"/>
          <a:stretch/>
        </p:blipFill>
        <p:spPr>
          <a:xfrm>
            <a:off x="8290356" y="965598"/>
            <a:ext cx="3486388" cy="4926804"/>
          </a:xfrm>
          <a:effectLst>
            <a:innerShdw blurRad="114300">
              <a:prstClr val="black"/>
            </a:innerShdw>
          </a:effectLst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2FDA5FB-4353-2C4A-8D82-71FCCCC05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/>
              <a:t>As the outbreak of corona virus Continuous to spread around the worLd occupational safety and health Is very</a:t>
            </a:r>
          </a:p>
          <a:p>
            <a:r>
              <a:rPr lang="en-US" sz="2000"/>
              <a:t>Necessary..So </a:t>
            </a:r>
            <a:r>
              <a:rPr lang="en-US" sz="2000">
                <a:solidFill>
                  <a:schemeClr val="bg2"/>
                </a:solidFill>
              </a:rPr>
              <a:t>professionals</a:t>
            </a:r>
            <a:r>
              <a:rPr lang="en-US" sz="2000"/>
              <a:t> play a Key role in helping organisations,Protect workers,, and communicate Accurately about the effect of corona virus to those peoples mainly who live in rural or below areas….</a:t>
            </a:r>
          </a:p>
        </p:txBody>
      </p:sp>
    </p:spTree>
    <p:extLst>
      <p:ext uri="{BB962C8B-B14F-4D97-AF65-F5344CB8AC3E}">
        <p14:creationId xmlns:p14="http://schemas.microsoft.com/office/powerpoint/2010/main" val="409462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3B35A-0977-8744-814A-0685455F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2">
                    <a:lumMod val="50000"/>
                  </a:schemeClr>
                </a:solidFill>
              </a:rPr>
              <a:t>Roles ..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639ED69-B8B5-6D47-970A-F8986A2A2F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0194" y="592138"/>
            <a:ext cx="5123224" cy="5199062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08B51-97F0-0949-B76D-99CF7CE38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2000" b="1">
                <a:solidFill>
                  <a:schemeClr val="accent1">
                    <a:lumMod val="50000"/>
                  </a:schemeClr>
                </a:solidFill>
              </a:rPr>
              <a:t>1.CS can work as a key manegerial personal .</a:t>
            </a:r>
          </a:p>
          <a:p>
            <a:r>
              <a:rPr lang="en-US" sz="2000" b="1">
                <a:solidFill>
                  <a:schemeClr val="accent1">
                    <a:lumMod val="50000"/>
                  </a:schemeClr>
                </a:solidFill>
              </a:rPr>
              <a:t>2.CS can provide direction to assist the economy in a better way so that economy can boost up again</a:t>
            </a:r>
          </a:p>
          <a:p>
            <a:r>
              <a:rPr lang="en-US" sz="2000" b="1">
                <a:solidFill>
                  <a:schemeClr val="accent1">
                    <a:lumMod val="50000"/>
                  </a:schemeClr>
                </a:solidFill>
              </a:rPr>
              <a:t>3. Professional can  establish continuity policiesTo be implemented at this time of corona pandemic </a:t>
            </a:r>
          </a:p>
        </p:txBody>
      </p:sp>
    </p:spTree>
    <p:extLst>
      <p:ext uri="{BB962C8B-B14F-4D97-AF65-F5344CB8AC3E}">
        <p14:creationId xmlns:p14="http://schemas.microsoft.com/office/powerpoint/2010/main" val="181129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4D55-572E-9540-93EF-261FFBB69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3">
                    <a:lumMod val="50000"/>
                  </a:schemeClr>
                </a:solidFill>
              </a:rPr>
              <a:t>At this time of corona pandemic..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8D8A585B-6DA4-874C-9E9C-7D45D7E8BC7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30500" r="30500"/>
          <a:stretch/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84BAA-A3E7-9B4D-9C9A-7091D8830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>
                <a:solidFill>
                  <a:schemeClr val="bg2"/>
                </a:solidFill>
              </a:rPr>
              <a:t>Professionals can establish prepaid plans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>
                <a:solidFill>
                  <a:schemeClr val="bg2"/>
                </a:solidFill>
              </a:rPr>
              <a:t>.professional scan plan allocation of resources by working at their homes or worKing online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>
                <a:solidFill>
                  <a:schemeClr val="bg2"/>
                </a:solidFill>
              </a:rPr>
              <a:t>Professional scan plan for the betterment of impact cost on businesses and professional services due to this pandemic of coronavirus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4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BF1A108-6960-F74D-A25C-B1D2277C28F1}"/>
              </a:ext>
            </a:extLst>
          </p:cNvPr>
          <p:cNvSpPr txBox="1"/>
          <p:nvPr/>
        </p:nvSpPr>
        <p:spPr>
          <a:xfrm flipH="1" flipV="1">
            <a:off x="839390" y="1500188"/>
            <a:ext cx="5568553" cy="1500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1157D08-610F-1145-A0EA-4972F49CA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82142" y="196452"/>
            <a:ext cx="14887376" cy="4250531"/>
          </a:xfrm>
        </p:spPr>
        <p:txBody>
          <a:bodyPr anchor="b">
            <a:normAutofit/>
          </a:bodyPr>
          <a:lstStyle/>
          <a:p>
            <a:pPr marL="0" indent="0" algn="ctr">
              <a:buNone/>
            </a:pPr>
            <a:r>
              <a:rPr lang="en-US" sz="9600">
                <a:solidFill>
                  <a:srgbClr val="FF0000"/>
                </a:solidFill>
              </a:rPr>
              <a:t>Let’s</a:t>
            </a:r>
            <a:r>
              <a:rPr lang="en-US" sz="4000">
                <a:solidFill>
                  <a:schemeClr val="bg2"/>
                </a:solidFill>
              </a:rPr>
              <a:t> </a:t>
            </a:r>
            <a:r>
              <a:rPr lang="en-US" sz="9600">
                <a:solidFill>
                  <a:srgbClr val="FF0000"/>
                </a:solidFill>
              </a:rPr>
              <a:t>fight</a:t>
            </a:r>
            <a:r>
              <a:rPr lang="en-US" sz="4000">
                <a:solidFill>
                  <a:schemeClr val="bg2"/>
                </a:solidFill>
              </a:rPr>
              <a:t> </a:t>
            </a:r>
            <a:r>
              <a:rPr lang="en-US" sz="9600">
                <a:solidFill>
                  <a:srgbClr val="FF0000"/>
                </a:solidFill>
              </a:rPr>
              <a:t>together</a:t>
            </a:r>
            <a:r>
              <a:rPr lang="en-US" sz="4000">
                <a:solidFill>
                  <a:schemeClr val="bg2"/>
                </a:solidFill>
              </a:rPr>
              <a:t>….</a:t>
            </a:r>
          </a:p>
        </p:txBody>
      </p:sp>
      <p:pic>
        <p:nvPicPr>
          <p:cNvPr id="13" name="Picture 13">
            <a:extLst>
              <a:ext uri="{FF2B5EF4-FFF2-40B4-BE49-F238E27FC236}">
                <a16:creationId xmlns:a16="http://schemas.microsoft.com/office/drawing/2014/main" id="{C5E2E263-6F40-324A-9A2F-D6838E466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33063">
            <a:off x="6576217" y="300038"/>
            <a:ext cx="4506516" cy="2700338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A91AA795-D7EB-124A-86CA-2EF9EFA31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24800">
            <a:off x="238531" y="128171"/>
            <a:ext cx="3425472" cy="229605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pic>
        <p:nvPicPr>
          <p:cNvPr id="15" name="Picture 15">
            <a:extLst>
              <a:ext uri="{FF2B5EF4-FFF2-40B4-BE49-F238E27FC236}">
                <a16:creationId xmlns:a16="http://schemas.microsoft.com/office/drawing/2014/main" id="{08982E15-D8C7-D44E-BAA6-9A31108B39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91281">
            <a:off x="7875068" y="4355962"/>
            <a:ext cx="3633513" cy="182812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40233100-5D2F-2748-8EF3-B989A096E9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458" y="4518423"/>
            <a:ext cx="2827620" cy="192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83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Circuit</vt:lpstr>
      <vt:lpstr>Role of Company Secretary in  Boosting Economy during  corona pandemic time </vt:lpstr>
      <vt:lpstr>Role of company secretary</vt:lpstr>
      <vt:lpstr>Roles ..</vt:lpstr>
      <vt:lpstr>At this time of corona pandemic..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Company Secretary in  Boosting Economy during  corona pandemic time </dc:title>
  <dc:creator>Unknown User</dc:creator>
  <cp:lastModifiedBy>Unknown User</cp:lastModifiedBy>
  <cp:revision>3</cp:revision>
  <dcterms:created xsi:type="dcterms:W3CDTF">2020-07-18T06:22:00Z</dcterms:created>
  <dcterms:modified xsi:type="dcterms:W3CDTF">2020-07-18T08:43:12Z</dcterms:modified>
</cp:coreProperties>
</file>