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</p:sldIdLst>
  <p:sldSz cx="20116800" cy="21945600"/>
  <p:notesSz cx="6858000" cy="9144000"/>
  <p:defaultTextStyle>
    <a:defPPr>
      <a:defRPr lang="en-US"/>
    </a:defPPr>
    <a:lvl1pPr marL="0" algn="l" defTabSz="2162388" rtl="0" eaLnBrk="1" latinLnBrk="0" hangingPunct="1">
      <a:defRPr sz="4257" kern="1200">
        <a:solidFill>
          <a:schemeClr val="tx1"/>
        </a:solidFill>
        <a:latin typeface="+mn-lt"/>
        <a:ea typeface="+mn-ea"/>
        <a:cs typeface="+mn-cs"/>
      </a:defRPr>
    </a:lvl1pPr>
    <a:lvl2pPr marL="1081193" algn="l" defTabSz="2162388" rtl="0" eaLnBrk="1" latinLnBrk="0" hangingPunct="1">
      <a:defRPr sz="4257" kern="1200">
        <a:solidFill>
          <a:schemeClr val="tx1"/>
        </a:solidFill>
        <a:latin typeface="+mn-lt"/>
        <a:ea typeface="+mn-ea"/>
        <a:cs typeface="+mn-cs"/>
      </a:defRPr>
    </a:lvl2pPr>
    <a:lvl3pPr marL="2162388" algn="l" defTabSz="2162388" rtl="0" eaLnBrk="1" latinLnBrk="0" hangingPunct="1">
      <a:defRPr sz="4257" kern="1200">
        <a:solidFill>
          <a:schemeClr val="tx1"/>
        </a:solidFill>
        <a:latin typeface="+mn-lt"/>
        <a:ea typeface="+mn-ea"/>
        <a:cs typeface="+mn-cs"/>
      </a:defRPr>
    </a:lvl3pPr>
    <a:lvl4pPr marL="3243581" algn="l" defTabSz="2162388" rtl="0" eaLnBrk="1" latinLnBrk="0" hangingPunct="1">
      <a:defRPr sz="4257" kern="1200">
        <a:solidFill>
          <a:schemeClr val="tx1"/>
        </a:solidFill>
        <a:latin typeface="+mn-lt"/>
        <a:ea typeface="+mn-ea"/>
        <a:cs typeface="+mn-cs"/>
      </a:defRPr>
    </a:lvl4pPr>
    <a:lvl5pPr marL="4324774" algn="l" defTabSz="2162388" rtl="0" eaLnBrk="1" latinLnBrk="0" hangingPunct="1">
      <a:defRPr sz="4257" kern="1200">
        <a:solidFill>
          <a:schemeClr val="tx1"/>
        </a:solidFill>
        <a:latin typeface="+mn-lt"/>
        <a:ea typeface="+mn-ea"/>
        <a:cs typeface="+mn-cs"/>
      </a:defRPr>
    </a:lvl5pPr>
    <a:lvl6pPr marL="5405969" algn="l" defTabSz="2162388" rtl="0" eaLnBrk="1" latinLnBrk="0" hangingPunct="1">
      <a:defRPr sz="4257" kern="1200">
        <a:solidFill>
          <a:schemeClr val="tx1"/>
        </a:solidFill>
        <a:latin typeface="+mn-lt"/>
        <a:ea typeface="+mn-ea"/>
        <a:cs typeface="+mn-cs"/>
      </a:defRPr>
    </a:lvl6pPr>
    <a:lvl7pPr marL="6487162" algn="l" defTabSz="2162388" rtl="0" eaLnBrk="1" latinLnBrk="0" hangingPunct="1">
      <a:defRPr sz="4257" kern="1200">
        <a:solidFill>
          <a:schemeClr val="tx1"/>
        </a:solidFill>
        <a:latin typeface="+mn-lt"/>
        <a:ea typeface="+mn-ea"/>
        <a:cs typeface="+mn-cs"/>
      </a:defRPr>
    </a:lvl7pPr>
    <a:lvl8pPr marL="7568355" algn="l" defTabSz="2162388" rtl="0" eaLnBrk="1" latinLnBrk="0" hangingPunct="1">
      <a:defRPr sz="4257" kern="1200">
        <a:solidFill>
          <a:schemeClr val="tx1"/>
        </a:solidFill>
        <a:latin typeface="+mn-lt"/>
        <a:ea typeface="+mn-ea"/>
        <a:cs typeface="+mn-cs"/>
      </a:defRPr>
    </a:lvl8pPr>
    <a:lvl9pPr marL="8649550" algn="l" defTabSz="2162388" rtl="0" eaLnBrk="1" latinLnBrk="0" hangingPunct="1">
      <a:defRPr sz="42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16" userDrawn="1">
          <p15:clr>
            <a:srgbClr val="A4A3A4"/>
          </p15:clr>
        </p15:guide>
        <p15:guide id="2" pos="63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91CBDB"/>
    <a:srgbClr val="672626"/>
    <a:srgbClr val="D9251A"/>
    <a:srgbClr val="942926"/>
    <a:srgbClr val="942825"/>
    <a:srgbClr val="BCF1F8"/>
    <a:srgbClr val="D24623"/>
    <a:srgbClr val="505294"/>
    <a:srgbClr val="3AB3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705" autoAdjust="0"/>
    <p:restoredTop sz="94660"/>
  </p:normalViewPr>
  <p:slideViewPr>
    <p:cSldViewPr>
      <p:cViewPr varScale="1">
        <p:scale>
          <a:sx n="28" d="100"/>
          <a:sy n="28" d="100"/>
        </p:scale>
        <p:origin x="2514" y="18"/>
      </p:cViewPr>
      <p:guideLst>
        <p:guide orient="horz" pos="6916"/>
        <p:guide pos="633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8760" y="6817366"/>
            <a:ext cx="17099280" cy="47040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7520" y="12435846"/>
            <a:ext cx="14081760" cy="5608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05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011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017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023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02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035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040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046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000C-CC5F-4C64-861B-F0E71CCB0954}" type="datetimeFigureOut">
              <a:rPr lang="en-US" smtClean="0"/>
              <a:pPr/>
              <a:t>7/2/2024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B078-964A-44D1-9035-DE55F73EB6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000C-CC5F-4C64-861B-F0E71CCB0954}" type="datetimeFigureOut">
              <a:rPr lang="en-US" smtClean="0"/>
              <a:pPr/>
              <a:t>7/2/2024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B078-964A-44D1-9035-DE55F73EB6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84680" y="878849"/>
            <a:ext cx="4526280" cy="187248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878849"/>
            <a:ext cx="13243560" cy="187248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000C-CC5F-4C64-861B-F0E71CCB0954}" type="datetimeFigureOut">
              <a:rPr lang="en-US" smtClean="0"/>
              <a:pPr/>
              <a:t>7/2/2024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B078-964A-44D1-9035-DE55F73EB6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000C-CC5F-4C64-861B-F0E71CCB0954}" type="datetimeFigureOut">
              <a:rPr lang="en-US" smtClean="0"/>
              <a:pPr/>
              <a:t>7/2/2024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B078-964A-44D1-9035-DE55F73EB6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089" y="14102087"/>
            <a:ext cx="17099280" cy="4358641"/>
          </a:xfrm>
        </p:spPr>
        <p:txBody>
          <a:bodyPr anchor="t"/>
          <a:lstStyle>
            <a:lvl1pPr algn="l">
              <a:defRPr sz="88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9089" y="9301493"/>
            <a:ext cx="17099280" cy="4800595"/>
          </a:xfrm>
        </p:spPr>
        <p:txBody>
          <a:bodyPr anchor="b"/>
          <a:lstStyle>
            <a:lvl1pPr marL="0" indent="0">
              <a:buNone/>
              <a:defRPr sz="4400">
                <a:solidFill>
                  <a:schemeClr val="tx1">
                    <a:tint val="75000"/>
                  </a:schemeClr>
                </a:solidFill>
              </a:defRPr>
            </a:lvl1pPr>
            <a:lvl2pPr marL="1005840" indent="0">
              <a:buNone/>
              <a:defRPr sz="3960">
                <a:solidFill>
                  <a:schemeClr val="tx1">
                    <a:tint val="75000"/>
                  </a:schemeClr>
                </a:solidFill>
              </a:defRPr>
            </a:lvl2pPr>
            <a:lvl3pPr marL="2011680" indent="0">
              <a:buNone/>
              <a:defRPr sz="3520">
                <a:solidFill>
                  <a:schemeClr val="tx1">
                    <a:tint val="75000"/>
                  </a:schemeClr>
                </a:solidFill>
              </a:defRPr>
            </a:lvl3pPr>
            <a:lvl4pPr marL="3017520" indent="0">
              <a:buNone/>
              <a:defRPr sz="3080">
                <a:solidFill>
                  <a:schemeClr val="tx1">
                    <a:tint val="75000"/>
                  </a:schemeClr>
                </a:solidFill>
              </a:defRPr>
            </a:lvl4pPr>
            <a:lvl5pPr marL="4023360" indent="0">
              <a:buNone/>
              <a:defRPr sz="3080">
                <a:solidFill>
                  <a:schemeClr val="tx1">
                    <a:tint val="75000"/>
                  </a:schemeClr>
                </a:solidFill>
              </a:defRPr>
            </a:lvl5pPr>
            <a:lvl6pPr marL="5029200" indent="0">
              <a:buNone/>
              <a:defRPr sz="3080">
                <a:solidFill>
                  <a:schemeClr val="tx1">
                    <a:tint val="75000"/>
                  </a:schemeClr>
                </a:solidFill>
              </a:defRPr>
            </a:lvl6pPr>
            <a:lvl7pPr marL="6035040" indent="0">
              <a:buNone/>
              <a:defRPr sz="3080">
                <a:solidFill>
                  <a:schemeClr val="tx1">
                    <a:tint val="75000"/>
                  </a:schemeClr>
                </a:solidFill>
              </a:defRPr>
            </a:lvl7pPr>
            <a:lvl8pPr marL="7040880" indent="0">
              <a:buNone/>
              <a:defRPr sz="3080">
                <a:solidFill>
                  <a:schemeClr val="tx1">
                    <a:tint val="75000"/>
                  </a:schemeClr>
                </a:solidFill>
              </a:defRPr>
            </a:lvl8pPr>
            <a:lvl9pPr marL="8046720" indent="0">
              <a:buNone/>
              <a:defRPr sz="3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000C-CC5F-4C64-861B-F0E71CCB0954}" type="datetimeFigureOut">
              <a:rPr lang="en-US" smtClean="0"/>
              <a:pPr/>
              <a:t>7/2/2024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B078-964A-44D1-9035-DE55F73EB6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5120645"/>
            <a:ext cx="8884920" cy="14483081"/>
          </a:xfrm>
        </p:spPr>
        <p:txBody>
          <a:bodyPr/>
          <a:lstStyle>
            <a:lvl1pPr>
              <a:defRPr sz="6160"/>
            </a:lvl1pPr>
            <a:lvl2pPr>
              <a:defRPr sz="5280"/>
            </a:lvl2pPr>
            <a:lvl3pPr>
              <a:defRPr sz="4400"/>
            </a:lvl3pPr>
            <a:lvl4pPr>
              <a:defRPr sz="3960"/>
            </a:lvl4pPr>
            <a:lvl5pPr>
              <a:defRPr sz="3960"/>
            </a:lvl5pPr>
            <a:lvl6pPr>
              <a:defRPr sz="3960"/>
            </a:lvl6pPr>
            <a:lvl7pPr>
              <a:defRPr sz="3960"/>
            </a:lvl7pPr>
            <a:lvl8pPr>
              <a:defRPr sz="3960"/>
            </a:lvl8pPr>
            <a:lvl9pPr>
              <a:defRPr sz="39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26040" y="5120645"/>
            <a:ext cx="8884920" cy="14483081"/>
          </a:xfrm>
        </p:spPr>
        <p:txBody>
          <a:bodyPr/>
          <a:lstStyle>
            <a:lvl1pPr>
              <a:defRPr sz="6160"/>
            </a:lvl1pPr>
            <a:lvl2pPr>
              <a:defRPr sz="5280"/>
            </a:lvl2pPr>
            <a:lvl3pPr>
              <a:defRPr sz="4400"/>
            </a:lvl3pPr>
            <a:lvl4pPr>
              <a:defRPr sz="3960"/>
            </a:lvl4pPr>
            <a:lvl5pPr>
              <a:defRPr sz="3960"/>
            </a:lvl5pPr>
            <a:lvl6pPr>
              <a:defRPr sz="3960"/>
            </a:lvl6pPr>
            <a:lvl7pPr>
              <a:defRPr sz="3960"/>
            </a:lvl7pPr>
            <a:lvl8pPr>
              <a:defRPr sz="3960"/>
            </a:lvl8pPr>
            <a:lvl9pPr>
              <a:defRPr sz="39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000C-CC5F-4C64-861B-F0E71CCB0954}" type="datetimeFigureOut">
              <a:rPr lang="en-US" smtClean="0"/>
              <a:pPr/>
              <a:t>7/2/2024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B078-964A-44D1-9035-DE55F73EB6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4912368"/>
            <a:ext cx="8888414" cy="2047237"/>
          </a:xfrm>
        </p:spPr>
        <p:txBody>
          <a:bodyPr anchor="b"/>
          <a:lstStyle>
            <a:lvl1pPr marL="0" indent="0">
              <a:buNone/>
              <a:defRPr sz="5280" b="1"/>
            </a:lvl1pPr>
            <a:lvl2pPr marL="1005840" indent="0">
              <a:buNone/>
              <a:defRPr sz="4400" b="1"/>
            </a:lvl2pPr>
            <a:lvl3pPr marL="2011680" indent="0">
              <a:buNone/>
              <a:defRPr sz="3960" b="1"/>
            </a:lvl3pPr>
            <a:lvl4pPr marL="3017520" indent="0">
              <a:buNone/>
              <a:defRPr sz="3520" b="1"/>
            </a:lvl4pPr>
            <a:lvl5pPr marL="4023360" indent="0">
              <a:buNone/>
              <a:defRPr sz="3520" b="1"/>
            </a:lvl5pPr>
            <a:lvl6pPr marL="5029200" indent="0">
              <a:buNone/>
              <a:defRPr sz="3520" b="1"/>
            </a:lvl6pPr>
            <a:lvl7pPr marL="6035040" indent="0">
              <a:buNone/>
              <a:defRPr sz="3520" b="1"/>
            </a:lvl7pPr>
            <a:lvl8pPr marL="7040880" indent="0">
              <a:buNone/>
              <a:defRPr sz="3520" b="1"/>
            </a:lvl8pPr>
            <a:lvl9pPr marL="8046720" indent="0">
              <a:buNone/>
              <a:defRPr sz="35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40" y="6959610"/>
            <a:ext cx="8888414" cy="12644121"/>
          </a:xfrm>
        </p:spPr>
        <p:txBody>
          <a:bodyPr/>
          <a:lstStyle>
            <a:lvl1pPr>
              <a:defRPr sz="5280"/>
            </a:lvl1pPr>
            <a:lvl2pPr>
              <a:defRPr sz="4400"/>
            </a:lvl2pPr>
            <a:lvl3pPr>
              <a:defRPr sz="3960"/>
            </a:lvl3pPr>
            <a:lvl4pPr>
              <a:defRPr sz="3520"/>
            </a:lvl4pPr>
            <a:lvl5pPr>
              <a:defRPr sz="3520"/>
            </a:lvl5pPr>
            <a:lvl6pPr>
              <a:defRPr sz="3520"/>
            </a:lvl6pPr>
            <a:lvl7pPr>
              <a:defRPr sz="3520"/>
            </a:lvl7pPr>
            <a:lvl8pPr>
              <a:defRPr sz="3520"/>
            </a:lvl8pPr>
            <a:lvl9pPr>
              <a:defRPr sz="35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19072" y="4912368"/>
            <a:ext cx="8891905" cy="2047237"/>
          </a:xfrm>
        </p:spPr>
        <p:txBody>
          <a:bodyPr anchor="b"/>
          <a:lstStyle>
            <a:lvl1pPr marL="0" indent="0">
              <a:buNone/>
              <a:defRPr sz="5280" b="1"/>
            </a:lvl1pPr>
            <a:lvl2pPr marL="1005840" indent="0">
              <a:buNone/>
              <a:defRPr sz="4400" b="1"/>
            </a:lvl2pPr>
            <a:lvl3pPr marL="2011680" indent="0">
              <a:buNone/>
              <a:defRPr sz="3960" b="1"/>
            </a:lvl3pPr>
            <a:lvl4pPr marL="3017520" indent="0">
              <a:buNone/>
              <a:defRPr sz="3520" b="1"/>
            </a:lvl4pPr>
            <a:lvl5pPr marL="4023360" indent="0">
              <a:buNone/>
              <a:defRPr sz="3520" b="1"/>
            </a:lvl5pPr>
            <a:lvl6pPr marL="5029200" indent="0">
              <a:buNone/>
              <a:defRPr sz="3520" b="1"/>
            </a:lvl6pPr>
            <a:lvl7pPr marL="6035040" indent="0">
              <a:buNone/>
              <a:defRPr sz="3520" b="1"/>
            </a:lvl7pPr>
            <a:lvl8pPr marL="7040880" indent="0">
              <a:buNone/>
              <a:defRPr sz="3520" b="1"/>
            </a:lvl8pPr>
            <a:lvl9pPr marL="8046720" indent="0">
              <a:buNone/>
              <a:defRPr sz="352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19072" y="6959610"/>
            <a:ext cx="8891905" cy="12644121"/>
          </a:xfrm>
        </p:spPr>
        <p:txBody>
          <a:bodyPr/>
          <a:lstStyle>
            <a:lvl1pPr>
              <a:defRPr sz="5280"/>
            </a:lvl1pPr>
            <a:lvl2pPr>
              <a:defRPr sz="4400"/>
            </a:lvl2pPr>
            <a:lvl3pPr>
              <a:defRPr sz="3960"/>
            </a:lvl3pPr>
            <a:lvl4pPr>
              <a:defRPr sz="3520"/>
            </a:lvl4pPr>
            <a:lvl5pPr>
              <a:defRPr sz="3520"/>
            </a:lvl5pPr>
            <a:lvl6pPr>
              <a:defRPr sz="3520"/>
            </a:lvl6pPr>
            <a:lvl7pPr>
              <a:defRPr sz="3520"/>
            </a:lvl7pPr>
            <a:lvl8pPr>
              <a:defRPr sz="3520"/>
            </a:lvl8pPr>
            <a:lvl9pPr>
              <a:defRPr sz="352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000C-CC5F-4C64-861B-F0E71CCB0954}" type="datetimeFigureOut">
              <a:rPr lang="en-US" smtClean="0"/>
              <a:pPr/>
              <a:t>7/2/2024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B078-964A-44D1-9035-DE55F73EB6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000C-CC5F-4C64-861B-F0E71CCB0954}" type="datetimeFigureOut">
              <a:rPr lang="en-US" smtClean="0"/>
              <a:pPr/>
              <a:t>7/2/2024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B078-964A-44D1-9035-DE55F73EB6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000C-CC5F-4C64-861B-F0E71CCB0954}" type="datetimeFigureOut">
              <a:rPr lang="en-US" smtClean="0"/>
              <a:pPr/>
              <a:t>7/2/2024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B078-964A-44D1-9035-DE55F73EB6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56" y="873767"/>
            <a:ext cx="6618289" cy="3718562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5110" y="873764"/>
            <a:ext cx="11245850" cy="18729962"/>
          </a:xfrm>
        </p:spPr>
        <p:txBody>
          <a:bodyPr/>
          <a:lstStyle>
            <a:lvl1pPr>
              <a:defRPr sz="7040"/>
            </a:lvl1pPr>
            <a:lvl2pPr>
              <a:defRPr sz="6160"/>
            </a:lvl2pPr>
            <a:lvl3pPr>
              <a:defRPr sz="5280"/>
            </a:lvl3pPr>
            <a:lvl4pPr>
              <a:defRPr sz="4400"/>
            </a:lvl4pPr>
            <a:lvl5pPr>
              <a:defRPr sz="4400"/>
            </a:lvl5pPr>
            <a:lvl6pPr>
              <a:defRPr sz="4400"/>
            </a:lvl6pPr>
            <a:lvl7pPr>
              <a:defRPr sz="4400"/>
            </a:lvl7pPr>
            <a:lvl8pPr>
              <a:defRPr sz="4400"/>
            </a:lvl8pPr>
            <a:lvl9pPr>
              <a:defRPr sz="4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5856" y="4592329"/>
            <a:ext cx="6618289" cy="15011400"/>
          </a:xfrm>
        </p:spPr>
        <p:txBody>
          <a:bodyPr/>
          <a:lstStyle>
            <a:lvl1pPr marL="0" indent="0">
              <a:buNone/>
              <a:defRPr sz="3080"/>
            </a:lvl1pPr>
            <a:lvl2pPr marL="1005840" indent="0">
              <a:buNone/>
              <a:defRPr sz="2640"/>
            </a:lvl2pPr>
            <a:lvl3pPr marL="2011680" indent="0">
              <a:buNone/>
              <a:defRPr sz="2200"/>
            </a:lvl3pPr>
            <a:lvl4pPr marL="3017520" indent="0">
              <a:buNone/>
              <a:defRPr sz="1980"/>
            </a:lvl4pPr>
            <a:lvl5pPr marL="4023360" indent="0">
              <a:buNone/>
              <a:defRPr sz="1980"/>
            </a:lvl5pPr>
            <a:lvl6pPr marL="5029200" indent="0">
              <a:buNone/>
              <a:defRPr sz="1980"/>
            </a:lvl6pPr>
            <a:lvl7pPr marL="6035040" indent="0">
              <a:buNone/>
              <a:defRPr sz="1980"/>
            </a:lvl7pPr>
            <a:lvl8pPr marL="7040880" indent="0">
              <a:buNone/>
              <a:defRPr sz="1980"/>
            </a:lvl8pPr>
            <a:lvl9pPr marL="8046720" indent="0">
              <a:buNone/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000C-CC5F-4C64-861B-F0E71CCB0954}" type="datetimeFigureOut">
              <a:rPr lang="en-US" smtClean="0"/>
              <a:pPr/>
              <a:t>7/2/2024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B078-964A-44D1-9035-DE55F73EB6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3034" y="15361928"/>
            <a:ext cx="12070080" cy="1813562"/>
          </a:xfrm>
        </p:spPr>
        <p:txBody>
          <a:bodyPr anchor="b"/>
          <a:lstStyle>
            <a:lvl1pPr algn="l">
              <a:defRPr sz="44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943034" y="1960889"/>
            <a:ext cx="12070080" cy="13167361"/>
          </a:xfrm>
        </p:spPr>
        <p:txBody>
          <a:bodyPr/>
          <a:lstStyle>
            <a:lvl1pPr marL="0" indent="0">
              <a:buNone/>
              <a:defRPr sz="7040"/>
            </a:lvl1pPr>
            <a:lvl2pPr marL="1005840" indent="0">
              <a:buNone/>
              <a:defRPr sz="6160"/>
            </a:lvl2pPr>
            <a:lvl3pPr marL="2011680" indent="0">
              <a:buNone/>
              <a:defRPr sz="5280"/>
            </a:lvl3pPr>
            <a:lvl4pPr marL="3017520" indent="0">
              <a:buNone/>
              <a:defRPr sz="4400"/>
            </a:lvl4pPr>
            <a:lvl5pPr marL="4023360" indent="0">
              <a:buNone/>
              <a:defRPr sz="4400"/>
            </a:lvl5pPr>
            <a:lvl6pPr marL="5029200" indent="0">
              <a:buNone/>
              <a:defRPr sz="4400"/>
            </a:lvl6pPr>
            <a:lvl7pPr marL="6035040" indent="0">
              <a:buNone/>
              <a:defRPr sz="4400"/>
            </a:lvl7pPr>
            <a:lvl8pPr marL="7040880" indent="0">
              <a:buNone/>
              <a:defRPr sz="4400"/>
            </a:lvl8pPr>
            <a:lvl9pPr marL="8046720" indent="0">
              <a:buNone/>
              <a:defRPr sz="44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43034" y="17175482"/>
            <a:ext cx="12070080" cy="2575561"/>
          </a:xfrm>
        </p:spPr>
        <p:txBody>
          <a:bodyPr/>
          <a:lstStyle>
            <a:lvl1pPr marL="0" indent="0">
              <a:buNone/>
              <a:defRPr sz="3080"/>
            </a:lvl1pPr>
            <a:lvl2pPr marL="1005840" indent="0">
              <a:buNone/>
              <a:defRPr sz="2640"/>
            </a:lvl2pPr>
            <a:lvl3pPr marL="2011680" indent="0">
              <a:buNone/>
              <a:defRPr sz="2200"/>
            </a:lvl3pPr>
            <a:lvl4pPr marL="3017520" indent="0">
              <a:buNone/>
              <a:defRPr sz="1980"/>
            </a:lvl4pPr>
            <a:lvl5pPr marL="4023360" indent="0">
              <a:buNone/>
              <a:defRPr sz="1980"/>
            </a:lvl5pPr>
            <a:lvl6pPr marL="5029200" indent="0">
              <a:buNone/>
              <a:defRPr sz="1980"/>
            </a:lvl6pPr>
            <a:lvl7pPr marL="6035040" indent="0">
              <a:buNone/>
              <a:defRPr sz="1980"/>
            </a:lvl7pPr>
            <a:lvl8pPr marL="7040880" indent="0">
              <a:buNone/>
              <a:defRPr sz="1980"/>
            </a:lvl8pPr>
            <a:lvl9pPr marL="8046720" indent="0">
              <a:buNone/>
              <a:defRPr sz="19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6000C-CC5F-4C64-861B-F0E71CCB0954}" type="datetimeFigureOut">
              <a:rPr lang="en-US" smtClean="0"/>
              <a:pPr/>
              <a:t>7/2/2024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5B078-964A-44D1-9035-DE55F73EB63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878846"/>
            <a:ext cx="18105120" cy="3657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5120645"/>
            <a:ext cx="18105120" cy="144830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20340330"/>
            <a:ext cx="4693920" cy="11683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6000C-CC5F-4C64-861B-F0E71CCB0954}" type="datetimeFigureOut">
              <a:rPr lang="en-US" smtClean="0"/>
              <a:pPr/>
              <a:t>7/2/2024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73240" y="20340330"/>
            <a:ext cx="6370320" cy="11683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417040" y="20340330"/>
            <a:ext cx="4693920" cy="11683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5B078-964A-44D1-9035-DE55F73EB63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11680" rtl="0" eaLnBrk="1" latinLnBrk="0" hangingPunct="1">
        <a:spcBef>
          <a:spcPct val="0"/>
        </a:spcBef>
        <a:buNone/>
        <a:defRPr sz="96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4380" indent="-754380" algn="l" defTabSz="2011680" rtl="0" eaLnBrk="1" latinLnBrk="0" hangingPunct="1">
        <a:spcBef>
          <a:spcPct val="20000"/>
        </a:spcBef>
        <a:buFont typeface="Arial" pitchFamily="34" charset="0"/>
        <a:buChar char="•"/>
        <a:defRPr sz="7040" kern="1200">
          <a:solidFill>
            <a:schemeClr val="tx1"/>
          </a:solidFill>
          <a:latin typeface="+mn-lt"/>
          <a:ea typeface="+mn-ea"/>
          <a:cs typeface="+mn-cs"/>
        </a:defRPr>
      </a:lvl1pPr>
      <a:lvl2pPr marL="1634490" indent="-628650" algn="l" defTabSz="2011680" rtl="0" eaLnBrk="1" latinLnBrk="0" hangingPunct="1">
        <a:spcBef>
          <a:spcPct val="20000"/>
        </a:spcBef>
        <a:buFont typeface="Arial" pitchFamily="34" charset="0"/>
        <a:buChar char="–"/>
        <a:defRPr sz="6160" kern="1200">
          <a:solidFill>
            <a:schemeClr val="tx1"/>
          </a:solidFill>
          <a:latin typeface="+mn-lt"/>
          <a:ea typeface="+mn-ea"/>
          <a:cs typeface="+mn-cs"/>
        </a:defRPr>
      </a:lvl2pPr>
      <a:lvl3pPr marL="2514600" indent="-502920" algn="l" defTabSz="2011680" rtl="0" eaLnBrk="1" latinLnBrk="0" hangingPunct="1">
        <a:spcBef>
          <a:spcPct val="20000"/>
        </a:spcBef>
        <a:buFont typeface="Arial" pitchFamily="34" charset="0"/>
        <a:buChar char="•"/>
        <a:defRPr sz="5280" kern="1200">
          <a:solidFill>
            <a:schemeClr val="tx1"/>
          </a:solidFill>
          <a:latin typeface="+mn-lt"/>
          <a:ea typeface="+mn-ea"/>
          <a:cs typeface="+mn-cs"/>
        </a:defRPr>
      </a:lvl3pPr>
      <a:lvl4pPr marL="3520440" indent="-502920" algn="l" defTabSz="2011680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4pPr>
      <a:lvl5pPr marL="4526280" indent="-502920" algn="l" defTabSz="2011680" rtl="0" eaLnBrk="1" latinLnBrk="0" hangingPunct="1">
        <a:spcBef>
          <a:spcPct val="20000"/>
        </a:spcBef>
        <a:buFont typeface="Arial" pitchFamily="34" charset="0"/>
        <a:buChar char="»"/>
        <a:defRPr sz="4400" kern="1200">
          <a:solidFill>
            <a:schemeClr val="tx1"/>
          </a:solidFill>
          <a:latin typeface="+mn-lt"/>
          <a:ea typeface="+mn-ea"/>
          <a:cs typeface="+mn-cs"/>
        </a:defRPr>
      </a:lvl5pPr>
      <a:lvl6pPr marL="5532120" indent="-502920" algn="l" defTabSz="2011680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6pPr>
      <a:lvl7pPr marL="6537960" indent="-502920" algn="l" defTabSz="2011680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7pPr>
      <a:lvl8pPr marL="7543800" indent="-502920" algn="l" defTabSz="2011680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8pPr>
      <a:lvl9pPr marL="8549640" indent="-502920" algn="l" defTabSz="2011680" rtl="0" eaLnBrk="1" latinLnBrk="0" hangingPunct="1">
        <a:spcBef>
          <a:spcPct val="20000"/>
        </a:spcBef>
        <a:buFont typeface="Arial" pitchFamily="34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1pPr>
      <a:lvl2pPr marL="100584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2pPr>
      <a:lvl3pPr marL="201168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3pPr>
      <a:lvl4pPr marL="301752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4pPr>
      <a:lvl5pPr marL="402336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6pPr>
      <a:lvl7pPr marL="603504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7pPr>
      <a:lvl8pPr marL="704088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8pPr>
      <a:lvl9pPr marL="8046720" algn="l" defTabSz="2011680" rtl="0" eaLnBrk="1" latinLnBrk="0" hangingPunct="1">
        <a:defRPr sz="3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1" y="1"/>
            <a:ext cx="20148899" cy="31049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49288" y="4000736"/>
            <a:ext cx="2009961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>
                <a:ln>
                  <a:solidFill>
                    <a:schemeClr val="tx2">
                      <a:lumMod val="75000"/>
                    </a:schemeClr>
                  </a:solidFill>
                </a:ln>
                <a:solidFill>
                  <a:schemeClr val="tx2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ICSI-NIRC Cordially Invites Students to Participate in Student Month Activities</a:t>
            </a:r>
          </a:p>
        </p:txBody>
      </p:sp>
      <p:pic>
        <p:nvPicPr>
          <p:cNvPr id="6" name="Picture 5" descr="NIRC Logo New.png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7941" y="211597"/>
            <a:ext cx="10729192" cy="2575627"/>
          </a:xfrm>
          <a:prstGeom prst="rect">
            <a:avLst/>
          </a:prstGeom>
          <a:noFill/>
        </p:spPr>
      </p:pic>
      <p:sp>
        <p:nvSpPr>
          <p:cNvPr id="7" name="Rectangle 14"/>
          <p:cNvSpPr>
            <a:spLocks noChangeArrowheads="1"/>
          </p:cNvSpPr>
          <p:nvPr/>
        </p:nvSpPr>
        <p:spPr bwMode="auto">
          <a:xfrm>
            <a:off x="1" y="913"/>
            <a:ext cx="81213" cy="17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16" rIns="91441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630" fontAlgn="base">
              <a:spcBef>
                <a:spcPct val="0"/>
              </a:spcBef>
              <a:spcAft>
                <a:spcPct val="0"/>
              </a:spcAft>
            </a:pPr>
            <a:endParaRPr lang="en-US" sz="1802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1" y="913"/>
            <a:ext cx="81213" cy="17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1" tIns="45716" rIns="91441" bIns="45716" numCol="1" anchor="ctr" anchorCtr="0" compatLnSpc="1">
            <a:prstTxWarp prst="textNoShape">
              <a:avLst/>
            </a:prstTxWarp>
            <a:spAutoFit/>
          </a:bodyPr>
          <a:lstStyle/>
          <a:p>
            <a:pPr defTabSz="914630" fontAlgn="base">
              <a:spcBef>
                <a:spcPct val="0"/>
              </a:spcBef>
              <a:spcAft>
                <a:spcPct val="0"/>
              </a:spcAft>
            </a:pPr>
            <a:endParaRPr lang="en-US" sz="1802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94296" y="17842408"/>
            <a:ext cx="5717002" cy="1173851"/>
          </a:xfrm>
          <a:prstGeom prst="roundRect">
            <a:avLst/>
          </a:prstGeom>
          <a:solidFill>
            <a:srgbClr val="91CBDB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767" tIns="48384" rIns="96767" bIns="483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838302" y="18843577"/>
            <a:ext cx="12457384" cy="1634279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6767" tIns="48384" rIns="96767" bIns="4838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70832" y="32956644"/>
            <a:ext cx="29961034" cy="220178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17" tIns="43105" rIns="86217" bIns="43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096" dirty="0"/>
          </a:p>
        </p:txBody>
      </p:sp>
      <p:sp>
        <p:nvSpPr>
          <p:cNvPr id="14" name="Rectangle 13"/>
          <p:cNvSpPr/>
          <p:nvPr/>
        </p:nvSpPr>
        <p:spPr>
          <a:xfrm>
            <a:off x="11454397" y="19128501"/>
            <a:ext cx="48446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CS  Himanshu Harbola</a:t>
            </a:r>
          </a:p>
          <a:p>
            <a:pPr algn="ctr"/>
            <a:r>
              <a:rPr lang="en-US" sz="3600" b="1" dirty="0"/>
              <a:t>Secretary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494294" y="17921514"/>
            <a:ext cx="5717003" cy="10156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6217" tIns="43105" rIns="86217" bIns="4310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3600" dirty="0"/>
          </a:p>
        </p:txBody>
      </p:sp>
      <p:sp>
        <p:nvSpPr>
          <p:cNvPr id="16" name="Rectangle 15"/>
          <p:cNvSpPr/>
          <p:nvPr/>
        </p:nvSpPr>
        <p:spPr>
          <a:xfrm>
            <a:off x="7094856" y="18147267"/>
            <a:ext cx="6515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With Warm </a:t>
            </a:r>
            <a:r>
              <a:rPr lang="en-US" sz="3600" b="1" dirty="0" smtClean="0"/>
              <a:t>Regards</a:t>
            </a:r>
            <a:endParaRPr lang="en-US" sz="3600" b="1" dirty="0"/>
          </a:p>
        </p:txBody>
      </p:sp>
      <p:sp>
        <p:nvSpPr>
          <p:cNvPr id="17" name="Rectangle 16"/>
          <p:cNvSpPr/>
          <p:nvPr/>
        </p:nvSpPr>
        <p:spPr>
          <a:xfrm>
            <a:off x="3858458" y="19128501"/>
            <a:ext cx="4161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/>
              <a:t>CS </a:t>
            </a:r>
            <a:r>
              <a:rPr lang="en-US" sz="3600" b="1" dirty="0" smtClean="0"/>
              <a:t>Jatin Singal</a:t>
            </a:r>
            <a:endParaRPr lang="en-US" sz="3600" b="1" dirty="0"/>
          </a:p>
          <a:p>
            <a:pPr algn="ctr"/>
            <a:r>
              <a:rPr lang="en-US" sz="3600" b="1" dirty="0"/>
              <a:t>Chairman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172520" y="15216426"/>
            <a:ext cx="11408441" cy="1940957"/>
          </a:xfrm>
          <a:prstGeom prst="roundRect">
            <a:avLst/>
          </a:prstGeom>
          <a:solidFill>
            <a:schemeClr val="accent5">
              <a:lumMod val="5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N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For more information </a:t>
            </a:r>
            <a:r>
              <a:rPr lang="en-IN" sz="3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mail at niro@icsi.edu or </a:t>
            </a:r>
            <a:r>
              <a:rPr lang="en-IN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Contact </a:t>
            </a:r>
            <a:r>
              <a:rPr lang="en-IN" sz="3600" b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lang="en-IN" sz="3600" b="1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011-49343006-07 </a:t>
            </a:r>
            <a:r>
              <a:rPr lang="en-IN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(10 AM to 5 PM</a:t>
            </a:r>
            <a:r>
              <a:rPr lang="en-IN" sz="3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algn="ctr"/>
            <a:r>
              <a:rPr lang="en-IN" sz="36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Or Visit</a:t>
            </a:r>
            <a:r>
              <a:rPr lang="en-IN" sz="3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 https://www.icsi.edu/niro/home/ 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8332125" y="13381756"/>
            <a:ext cx="11089232" cy="1464231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Registration </a:t>
            </a:r>
            <a:r>
              <a:rPr lang="en-US" sz="4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Link: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https</a:t>
            </a:r>
            <a:r>
              <a:rPr lang="en-US" sz="4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://tinyurl.com/student-month2024</a:t>
            </a:r>
            <a:endParaRPr lang="en-IN" sz="4000" b="1" u="sng" dirty="0">
              <a:solidFill>
                <a:schemeClr val="bg1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601873" y="6106126"/>
            <a:ext cx="11514926" cy="1225868"/>
          </a:xfrm>
          <a:prstGeom prst="round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ln>
                  <a:solidFill>
                    <a:schemeClr val="bg1"/>
                  </a:solidFill>
                </a:ln>
                <a:solidFill>
                  <a:srgbClr val="942926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Soft skills: Communication</a:t>
            </a:r>
            <a:endParaRPr lang="en-GB" sz="6600" b="1" dirty="0">
              <a:ln>
                <a:solidFill>
                  <a:schemeClr val="bg1"/>
                </a:solidFill>
              </a:ln>
              <a:solidFill>
                <a:srgbClr val="942926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/>
          <a:srcRect l="34904" t="28722" r="34867" b="14209"/>
          <a:stretch/>
        </p:blipFill>
        <p:spPr>
          <a:xfrm>
            <a:off x="1439877" y="13421268"/>
            <a:ext cx="5715765" cy="4717912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11774329" y="5225150"/>
            <a:ext cx="56166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>
                <a:solidFill>
                  <a:srgbClr val="000000"/>
                </a:solidFill>
                <a:latin typeface="Segoe UI" panose="020B0502040204020203" pitchFamily="34" charset="0"/>
              </a:rPr>
              <a:t>Session on Topics:</a:t>
            </a:r>
            <a:endParaRPr lang="en-US" sz="4800" dirty="0"/>
          </a:p>
        </p:txBody>
      </p:sp>
      <p:sp>
        <p:nvSpPr>
          <p:cNvPr id="30" name="Rectangle 29"/>
          <p:cNvSpPr/>
          <p:nvPr/>
        </p:nvSpPr>
        <p:spPr>
          <a:xfrm>
            <a:off x="1970473" y="12679263"/>
            <a:ext cx="5414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Segoe UI" panose="020B0502040204020203" pitchFamily="34" charset="0"/>
              </a:rPr>
              <a:t>Registration QR code: </a:t>
            </a:r>
            <a:endParaRPr lang="en-US" sz="3600" b="1" dirty="0"/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9655018" y="8338488"/>
            <a:ext cx="10461781" cy="174379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/>
        </p:spPr>
        <p:txBody>
          <a:bodyPr vert="horz" lIns="91440" tIns="45720" rIns="91440" bIns="45720" rtlCol="0">
            <a:noAutofit/>
          </a:bodyPr>
          <a:lstStyle>
            <a:lvl1pPr marL="0" indent="0" algn="l" defTabSz="88173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Font typeface="Arial" pitchFamily="34" charset="0"/>
              <a:buNone/>
              <a:defRPr sz="23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0865" indent="0" algn="ctr" defTabSz="881733" rtl="0" eaLnBrk="1" latinLnBrk="0" hangingPunct="1">
              <a:lnSpc>
                <a:spcPct val="90000"/>
              </a:lnSpc>
              <a:spcBef>
                <a:spcPts val="579"/>
              </a:spcBef>
              <a:buClr>
                <a:schemeClr val="accent6"/>
              </a:buClr>
              <a:buFont typeface="Euphemia" pitchFamily="34" charset="0"/>
              <a:buNone/>
              <a:defRPr sz="192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1733" indent="0" algn="ctr" defTabSz="881733" rtl="0" eaLnBrk="1" latinLnBrk="0" hangingPunct="1">
              <a:lnSpc>
                <a:spcPct val="90000"/>
              </a:lnSpc>
              <a:spcBef>
                <a:spcPts val="579"/>
              </a:spcBef>
              <a:buClr>
                <a:schemeClr val="accent6"/>
              </a:buClr>
              <a:buFont typeface="Euphemia" pitchFamily="34" charset="0"/>
              <a:buNone/>
              <a:defRPr sz="173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22598" indent="0" algn="ctr" defTabSz="881733" rtl="0" eaLnBrk="1" latinLnBrk="0" hangingPunct="1">
              <a:lnSpc>
                <a:spcPct val="90000"/>
              </a:lnSpc>
              <a:spcBef>
                <a:spcPts val="579"/>
              </a:spcBef>
              <a:buClr>
                <a:schemeClr val="accent6"/>
              </a:buClr>
              <a:buFont typeface="Euphemia" pitchFamily="34" charset="0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63464" indent="0" algn="ctr" defTabSz="881733" rtl="0" eaLnBrk="1" latinLnBrk="0" hangingPunct="1">
              <a:lnSpc>
                <a:spcPct val="90000"/>
              </a:lnSpc>
              <a:spcBef>
                <a:spcPts val="579"/>
              </a:spcBef>
              <a:buClr>
                <a:schemeClr val="accent6"/>
              </a:buClr>
              <a:buFont typeface="Euphemia" pitchFamily="34" charset="0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04330" indent="0" algn="ctr" defTabSz="881733" rtl="0" eaLnBrk="1" latinLnBrk="0" hangingPunct="1">
              <a:spcBef>
                <a:spcPts val="579"/>
              </a:spcBef>
              <a:buFont typeface="Euphemia" pitchFamily="34" charset="0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45196" indent="0" algn="ctr" defTabSz="881733" rtl="0" eaLnBrk="1" latinLnBrk="0" hangingPunct="1">
              <a:spcBef>
                <a:spcPts val="579"/>
              </a:spcBef>
              <a:buFont typeface="Euphemia" pitchFamily="34" charset="0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86063" indent="0" algn="ctr" defTabSz="881733" rtl="0" eaLnBrk="1" latinLnBrk="0" hangingPunct="1">
              <a:spcBef>
                <a:spcPts val="579"/>
              </a:spcBef>
              <a:buFont typeface="Euphemia" pitchFamily="34" charset="0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26928" indent="0" algn="ctr" defTabSz="881733" rtl="0" eaLnBrk="1" latinLnBrk="0" hangingPunct="1">
              <a:spcBef>
                <a:spcPts val="579"/>
              </a:spcBef>
              <a:buFont typeface="Euphemia" pitchFamily="34" charset="0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smtClean="0">
                <a:ln w="0"/>
                <a:solidFill>
                  <a:srgbClr val="6726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10</a:t>
            </a:r>
            <a:r>
              <a:rPr lang="en-US" sz="5400" b="1" baseline="30000" dirty="0" smtClean="0">
                <a:ln w="0"/>
                <a:solidFill>
                  <a:srgbClr val="6726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th</a:t>
            </a:r>
            <a:r>
              <a:rPr lang="en-US" sz="5400" b="1" dirty="0" smtClean="0">
                <a:ln w="0"/>
                <a:solidFill>
                  <a:srgbClr val="6726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July</a:t>
            </a:r>
            <a:r>
              <a:rPr lang="en-US" sz="5400" b="1" dirty="0" smtClean="0">
                <a:ln w="0"/>
                <a:solidFill>
                  <a:srgbClr val="6726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, 2024 </a:t>
            </a:r>
            <a:r>
              <a:rPr lang="en-US" sz="5400" b="1" dirty="0" smtClean="0">
                <a:ln w="0"/>
                <a:solidFill>
                  <a:srgbClr val="6726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(Wednesday</a:t>
            </a:r>
            <a:r>
              <a:rPr lang="en-US" sz="5400" b="1" dirty="0" smtClean="0">
                <a:ln w="0"/>
                <a:solidFill>
                  <a:srgbClr val="6726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</a:p>
          <a:p>
            <a:pPr algn="ctr"/>
            <a:r>
              <a:rPr lang="en-US" sz="5400" b="1" dirty="0" smtClean="0">
                <a:ln w="0"/>
                <a:solidFill>
                  <a:srgbClr val="6726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   11:00 </a:t>
            </a:r>
            <a:r>
              <a:rPr lang="en-US" sz="5400" b="1" dirty="0">
                <a:ln w="0"/>
                <a:solidFill>
                  <a:srgbClr val="6726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AM </a:t>
            </a:r>
            <a:r>
              <a:rPr lang="en-US" sz="5400" b="1" dirty="0" smtClean="0">
                <a:ln w="0"/>
                <a:solidFill>
                  <a:srgbClr val="67262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  <a:ea typeface="Calibri" pitchFamily="34" charset="0"/>
                <a:cs typeface="Calibri" pitchFamily="34" charset="0"/>
              </a:rPr>
              <a:t>to 1:00 PM</a:t>
            </a:r>
            <a:endParaRPr lang="en-GB" sz="5400" b="1" dirty="0">
              <a:ln w="0"/>
              <a:solidFill>
                <a:srgbClr val="67262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xmlns="" id="{1D2A5CE5-CF02-FB2B-BEDB-3184A111EEE7}"/>
              </a:ext>
            </a:extLst>
          </p:cNvPr>
          <p:cNvSpPr txBox="1">
            <a:spLocks/>
          </p:cNvSpPr>
          <p:nvPr/>
        </p:nvSpPr>
        <p:spPr>
          <a:xfrm>
            <a:off x="10066994" y="10913535"/>
            <a:ext cx="9031295" cy="2013248"/>
          </a:xfrm>
          <a:prstGeom prst="roundRect">
            <a:avLst/>
          </a:prstGeom>
          <a:noFill/>
          <a:ln w="76200" cap="sq">
            <a:solidFill>
              <a:schemeClr val="tx1">
                <a:lumMod val="95000"/>
                <a:lumOff val="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39094" tIns="19542" rIns="39094" bIns="19542" rtlCol="0">
            <a:noAutofit/>
          </a:bodyPr>
          <a:lstStyle>
            <a:lvl1pPr marL="0" indent="0" algn="l" defTabSz="881733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accent6"/>
              </a:buClr>
              <a:buFont typeface="Arial" pitchFamily="34" charset="0"/>
              <a:buNone/>
              <a:defRPr sz="231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0865" indent="0" algn="ctr" defTabSz="881733" rtl="0" eaLnBrk="1" latinLnBrk="0" hangingPunct="1">
              <a:lnSpc>
                <a:spcPct val="90000"/>
              </a:lnSpc>
              <a:spcBef>
                <a:spcPts val="579"/>
              </a:spcBef>
              <a:buClr>
                <a:schemeClr val="accent6"/>
              </a:buClr>
              <a:buFont typeface="Euphemia" pitchFamily="34" charset="0"/>
              <a:buNone/>
              <a:defRPr sz="192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1733" indent="0" algn="ctr" defTabSz="881733" rtl="0" eaLnBrk="1" latinLnBrk="0" hangingPunct="1">
              <a:lnSpc>
                <a:spcPct val="90000"/>
              </a:lnSpc>
              <a:spcBef>
                <a:spcPts val="579"/>
              </a:spcBef>
              <a:buClr>
                <a:schemeClr val="accent6"/>
              </a:buClr>
              <a:buFont typeface="Euphemia" pitchFamily="34" charset="0"/>
              <a:buNone/>
              <a:defRPr sz="1736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22598" indent="0" algn="ctr" defTabSz="881733" rtl="0" eaLnBrk="1" latinLnBrk="0" hangingPunct="1">
              <a:lnSpc>
                <a:spcPct val="90000"/>
              </a:lnSpc>
              <a:spcBef>
                <a:spcPts val="579"/>
              </a:spcBef>
              <a:buClr>
                <a:schemeClr val="accent6"/>
              </a:buClr>
              <a:buFont typeface="Euphemia" pitchFamily="34" charset="0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763464" indent="0" algn="ctr" defTabSz="881733" rtl="0" eaLnBrk="1" latinLnBrk="0" hangingPunct="1">
              <a:lnSpc>
                <a:spcPct val="90000"/>
              </a:lnSpc>
              <a:spcBef>
                <a:spcPts val="579"/>
              </a:spcBef>
              <a:buClr>
                <a:schemeClr val="accent6"/>
              </a:buClr>
              <a:buFont typeface="Euphemia" pitchFamily="34" charset="0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04330" indent="0" algn="ctr" defTabSz="881733" rtl="0" eaLnBrk="1" latinLnBrk="0" hangingPunct="1">
              <a:spcBef>
                <a:spcPts val="579"/>
              </a:spcBef>
              <a:buFont typeface="Euphemia" pitchFamily="34" charset="0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645196" indent="0" algn="ctr" defTabSz="881733" rtl="0" eaLnBrk="1" latinLnBrk="0" hangingPunct="1">
              <a:spcBef>
                <a:spcPts val="579"/>
              </a:spcBef>
              <a:buFont typeface="Euphemia" pitchFamily="34" charset="0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086063" indent="0" algn="ctr" defTabSz="881733" rtl="0" eaLnBrk="1" latinLnBrk="0" hangingPunct="1">
              <a:spcBef>
                <a:spcPts val="579"/>
              </a:spcBef>
              <a:buFont typeface="Euphemia" pitchFamily="34" charset="0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526928" indent="0" algn="ctr" defTabSz="881733" rtl="0" eaLnBrk="1" latinLnBrk="0" hangingPunct="1">
              <a:spcBef>
                <a:spcPts val="579"/>
              </a:spcBef>
              <a:buFont typeface="Euphemia" pitchFamily="34" charset="0"/>
              <a:buNone/>
              <a:defRPr sz="154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Venue: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ICSI-NIRC Building, Plot No.4, Prasad Nagar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en-US" sz="4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Institutional Area, New Delhi </a:t>
            </a:r>
            <a:r>
              <a:rPr lang="en-US" sz="4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110005</a:t>
            </a:r>
            <a:endParaRPr lang="en-US" sz="4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10" y="2921508"/>
            <a:ext cx="20146109" cy="94189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9" b="24550"/>
          <a:stretch/>
        </p:blipFill>
        <p:spPr>
          <a:xfrm>
            <a:off x="-29310" y="20833188"/>
            <a:ext cx="20302593" cy="93610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756" y="4611072"/>
            <a:ext cx="8885075" cy="7304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87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2860</TotalTime>
  <Words>94</Words>
  <Application>Microsoft Office PowerPoint</Application>
  <PresentationFormat>Custom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Segoe UI</vt:lpstr>
      <vt:lpstr>Office Theme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PAHAL 2018</dc:title>
  <dc:creator>HP</dc:creator>
  <cp:lastModifiedBy>Lenovo</cp:lastModifiedBy>
  <cp:revision>134</cp:revision>
  <dcterms:created xsi:type="dcterms:W3CDTF">2018-01-04T11:43:12Z</dcterms:created>
  <dcterms:modified xsi:type="dcterms:W3CDTF">2024-07-02T12:20:53Z</dcterms:modified>
</cp:coreProperties>
</file>